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8114" r:id="rId2"/>
    <p:sldId id="373" r:id="rId3"/>
    <p:sldId id="2147469151" r:id="rId4"/>
    <p:sldId id="2147469148" r:id="rId5"/>
    <p:sldId id="2147469155" r:id="rId6"/>
    <p:sldId id="2147469146" r:id="rId7"/>
    <p:sldId id="2147469152" r:id="rId8"/>
    <p:sldId id="2147469150" r:id="rId9"/>
    <p:sldId id="2147469156" r:id="rId10"/>
    <p:sldId id="367" r:id="rId11"/>
    <p:sldId id="371" r:id="rId12"/>
    <p:sldId id="2147469147" r:id="rId13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Elevance Sans" pitchFamily="2" charset="0"/>
      <p:regular r:id="rId20"/>
      <p:bold r:id="rId21"/>
      <p:italic r:id="rId22"/>
      <p:boldItalic r:id="rId23"/>
    </p:embeddedFont>
    <p:embeddedFont>
      <p:font typeface="Elevance Sans Medium" pitchFamily="2" charset="0"/>
      <p:regular r:id="rId24"/>
      <p: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9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A81"/>
    <a:srgbClr val="231E33"/>
    <a:srgbClr val="00BBBA"/>
    <a:srgbClr val="FF2700"/>
    <a:srgbClr val="FADDB2"/>
    <a:srgbClr val="FCEED9"/>
    <a:srgbClr val="D9F2DF"/>
    <a:srgbClr val="B2E4C0"/>
    <a:srgbClr val="00A72D"/>
    <a:srgbClr val="F6D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418601-A8E6-410F-81BC-559896EB104A}" v="3" dt="2023-01-21T01:35:44.0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66"/>
    <p:restoredTop sz="94643"/>
  </p:normalViewPr>
  <p:slideViewPr>
    <p:cSldViewPr snapToGrid="0">
      <p:cViewPr varScale="1">
        <p:scale>
          <a:sx n="102" d="100"/>
          <a:sy n="102" d="100"/>
        </p:scale>
        <p:origin x="348" y="96"/>
      </p:cViewPr>
      <p:guideLst>
        <p:guide orient="horz" pos="189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an Anderson" userId="873f7d02-9755-4b4a-8ad0-d5e310c243e5" providerId="ADAL" clId="{74418601-A8E6-410F-81BC-559896EB104A}"/>
    <pc:docChg chg="undo custSel modSld">
      <pc:chgData name="Bryan Anderson" userId="873f7d02-9755-4b4a-8ad0-d5e310c243e5" providerId="ADAL" clId="{74418601-A8E6-410F-81BC-559896EB104A}" dt="2023-01-21T01:35:53.864" v="145" actId="1076"/>
      <pc:docMkLst>
        <pc:docMk/>
      </pc:docMkLst>
      <pc:sldChg chg="addSp delSp modSp mod">
        <pc:chgData name="Bryan Anderson" userId="873f7d02-9755-4b4a-8ad0-d5e310c243e5" providerId="ADAL" clId="{74418601-A8E6-410F-81BC-559896EB104A}" dt="2023-01-21T01:22:20.105" v="105" actId="1076"/>
        <pc:sldMkLst>
          <pc:docMk/>
          <pc:sldMk cId="2008779491" sldId="367"/>
        </pc:sldMkLst>
        <pc:picChg chg="add mod">
          <ac:chgData name="Bryan Anderson" userId="873f7d02-9755-4b4a-8ad0-d5e310c243e5" providerId="ADAL" clId="{74418601-A8E6-410F-81BC-559896EB104A}" dt="2023-01-21T01:22:20.105" v="105" actId="1076"/>
          <ac:picMkLst>
            <pc:docMk/>
            <pc:sldMk cId="2008779491" sldId="367"/>
            <ac:picMk id="5" creationId="{A1B8F6FB-1014-1BD7-5530-779A9FFBADE8}"/>
          </ac:picMkLst>
        </pc:picChg>
        <pc:picChg chg="del">
          <ac:chgData name="Bryan Anderson" userId="873f7d02-9755-4b4a-8ad0-d5e310c243e5" providerId="ADAL" clId="{74418601-A8E6-410F-81BC-559896EB104A}" dt="2023-01-21T01:22:14.411" v="103" actId="478"/>
          <ac:picMkLst>
            <pc:docMk/>
            <pc:sldMk cId="2008779491" sldId="367"/>
            <ac:picMk id="6" creationId="{DF7850C9-902B-0A31-73F6-40D99A8F3EC1}"/>
          </ac:picMkLst>
        </pc:picChg>
      </pc:sldChg>
      <pc:sldChg chg="addSp delSp modSp mod">
        <pc:chgData name="Bryan Anderson" userId="873f7d02-9755-4b4a-8ad0-d5e310c243e5" providerId="ADAL" clId="{74418601-A8E6-410F-81BC-559896EB104A}" dt="2023-01-21T01:23:02.897" v="112" actId="1076"/>
        <pc:sldMkLst>
          <pc:docMk/>
          <pc:sldMk cId="1937728839" sldId="371"/>
        </pc:sldMkLst>
        <pc:picChg chg="add mod ord">
          <ac:chgData name="Bryan Anderson" userId="873f7d02-9755-4b4a-8ad0-d5e310c243e5" providerId="ADAL" clId="{74418601-A8E6-410F-81BC-559896EB104A}" dt="2023-01-21T01:23:02.897" v="112" actId="1076"/>
          <ac:picMkLst>
            <pc:docMk/>
            <pc:sldMk cId="1937728839" sldId="371"/>
            <ac:picMk id="2" creationId="{2B6E3108-83D5-6898-792E-835C67E9CFBA}"/>
          </ac:picMkLst>
        </pc:picChg>
        <pc:picChg chg="del">
          <ac:chgData name="Bryan Anderson" userId="873f7d02-9755-4b4a-8ad0-d5e310c243e5" providerId="ADAL" clId="{74418601-A8E6-410F-81BC-559896EB104A}" dt="2023-01-21T01:22:47.806" v="106" actId="478"/>
          <ac:picMkLst>
            <pc:docMk/>
            <pc:sldMk cId="1937728839" sldId="371"/>
            <ac:picMk id="6" creationId="{F8E81571-1E97-EB77-BBED-92DB6651C138}"/>
          </ac:picMkLst>
        </pc:picChg>
      </pc:sldChg>
      <pc:sldChg chg="addSp delSp modSp mod">
        <pc:chgData name="Bryan Anderson" userId="873f7d02-9755-4b4a-8ad0-d5e310c243e5" providerId="ADAL" clId="{74418601-A8E6-410F-81BC-559896EB104A}" dt="2023-01-21T00:15:47.620" v="41" actId="1076"/>
        <pc:sldMkLst>
          <pc:docMk/>
          <pc:sldMk cId="2931380231" sldId="2147469146"/>
        </pc:sldMkLst>
        <pc:picChg chg="add mod">
          <ac:chgData name="Bryan Anderson" userId="873f7d02-9755-4b4a-8ad0-d5e310c243e5" providerId="ADAL" clId="{74418601-A8E6-410F-81BC-559896EB104A}" dt="2023-01-21T00:15:47.620" v="41" actId="1076"/>
          <ac:picMkLst>
            <pc:docMk/>
            <pc:sldMk cId="2931380231" sldId="2147469146"/>
            <ac:picMk id="3" creationId="{975A8B10-3E5B-51A4-4428-16164B7D233B}"/>
          </ac:picMkLst>
        </pc:picChg>
        <pc:picChg chg="del">
          <ac:chgData name="Bryan Anderson" userId="873f7d02-9755-4b4a-8ad0-d5e310c243e5" providerId="ADAL" clId="{74418601-A8E6-410F-81BC-559896EB104A}" dt="2023-01-21T00:12:59.144" v="39" actId="21"/>
          <ac:picMkLst>
            <pc:docMk/>
            <pc:sldMk cId="2931380231" sldId="2147469146"/>
            <ac:picMk id="7" creationId="{E3D36E4B-C196-5424-74FE-F8C2DA51A7FB}"/>
          </ac:picMkLst>
        </pc:picChg>
      </pc:sldChg>
      <pc:sldChg chg="addSp delSp modSp mod">
        <pc:chgData name="Bryan Anderson" userId="873f7d02-9755-4b4a-8ad0-d5e310c243e5" providerId="ADAL" clId="{74418601-A8E6-410F-81BC-559896EB104A}" dt="2023-01-21T01:35:38.984" v="142" actId="164"/>
        <pc:sldMkLst>
          <pc:docMk/>
          <pc:sldMk cId="3366867024" sldId="2147469148"/>
        </pc:sldMkLst>
        <pc:spChg chg="mod ord">
          <ac:chgData name="Bryan Anderson" userId="873f7d02-9755-4b4a-8ad0-d5e310c243e5" providerId="ADAL" clId="{74418601-A8E6-410F-81BC-559896EB104A}" dt="2023-01-21T01:35:38.984" v="142" actId="164"/>
          <ac:spMkLst>
            <pc:docMk/>
            <pc:sldMk cId="3366867024" sldId="2147469148"/>
            <ac:spMk id="8" creationId="{B8625486-E0EE-42FF-4B97-7128A77511C4}"/>
          </ac:spMkLst>
        </pc:spChg>
        <pc:grpChg chg="add mod">
          <ac:chgData name="Bryan Anderson" userId="873f7d02-9755-4b4a-8ad0-d5e310c243e5" providerId="ADAL" clId="{74418601-A8E6-410F-81BC-559896EB104A}" dt="2023-01-21T01:35:38.984" v="142" actId="164"/>
          <ac:grpSpMkLst>
            <pc:docMk/>
            <pc:sldMk cId="3366867024" sldId="2147469148"/>
            <ac:grpSpMk id="6" creationId="{5C4CA4FF-AAFA-4B53-D87D-07F28E5B1EBB}"/>
          </ac:grpSpMkLst>
        </pc:grpChg>
        <pc:picChg chg="add del mod">
          <ac:chgData name="Bryan Anderson" userId="873f7d02-9755-4b4a-8ad0-d5e310c243e5" providerId="ADAL" clId="{74418601-A8E6-410F-81BC-559896EB104A}" dt="2023-01-21T01:34:45.352" v="129" actId="478"/>
          <ac:picMkLst>
            <pc:docMk/>
            <pc:sldMk cId="3366867024" sldId="2147469148"/>
            <ac:picMk id="3" creationId="{196B2FAF-01F4-9FB6-BB60-407DCCD4900C}"/>
          </ac:picMkLst>
        </pc:picChg>
        <pc:picChg chg="add mod ord">
          <ac:chgData name="Bryan Anderson" userId="873f7d02-9755-4b4a-8ad0-d5e310c243e5" providerId="ADAL" clId="{74418601-A8E6-410F-81BC-559896EB104A}" dt="2023-01-21T01:35:38.984" v="142" actId="164"/>
          <ac:picMkLst>
            <pc:docMk/>
            <pc:sldMk cId="3366867024" sldId="2147469148"/>
            <ac:picMk id="5" creationId="{C175A403-5D27-DD54-0C63-5BAA9FCE6149}"/>
          </ac:picMkLst>
        </pc:picChg>
        <pc:picChg chg="del">
          <ac:chgData name="Bryan Anderson" userId="873f7d02-9755-4b4a-8ad0-d5e310c243e5" providerId="ADAL" clId="{74418601-A8E6-410F-81BC-559896EB104A}" dt="2023-01-21T00:09:46.115" v="0" actId="21"/>
          <ac:picMkLst>
            <pc:docMk/>
            <pc:sldMk cId="3366867024" sldId="2147469148"/>
            <ac:picMk id="7" creationId="{C5D9D378-6C5C-6E04-DFB8-A1557D894B6B}"/>
          </ac:picMkLst>
        </pc:picChg>
      </pc:sldChg>
      <pc:sldChg chg="addSp delSp modSp mod">
        <pc:chgData name="Bryan Anderson" userId="873f7d02-9755-4b4a-8ad0-d5e310c243e5" providerId="ADAL" clId="{74418601-A8E6-410F-81BC-559896EB104A}" dt="2023-01-21T01:35:53.864" v="145" actId="1076"/>
        <pc:sldMkLst>
          <pc:docMk/>
          <pc:sldMk cId="4085300832" sldId="2147469150"/>
        </pc:sldMkLst>
        <pc:spChg chg="del mod ord">
          <ac:chgData name="Bryan Anderson" userId="873f7d02-9755-4b4a-8ad0-d5e310c243e5" providerId="ADAL" clId="{74418601-A8E6-410F-81BC-559896EB104A}" dt="2023-01-21T01:35:27.110" v="141" actId="478"/>
          <ac:spMkLst>
            <pc:docMk/>
            <pc:sldMk cId="4085300832" sldId="2147469150"/>
            <ac:spMk id="4" creationId="{6B0FE1EB-715A-265D-A83B-423DDEF05DB2}"/>
          </ac:spMkLst>
        </pc:spChg>
        <pc:spChg chg="mod">
          <ac:chgData name="Bryan Anderson" userId="873f7d02-9755-4b4a-8ad0-d5e310c243e5" providerId="ADAL" clId="{74418601-A8E6-410F-81BC-559896EB104A}" dt="2023-01-21T01:35:44.063" v="143"/>
          <ac:spMkLst>
            <pc:docMk/>
            <pc:sldMk cId="4085300832" sldId="2147469150"/>
            <ac:spMk id="11" creationId="{DC2EB5D2-CE97-75E3-5572-744529699104}"/>
          </ac:spMkLst>
        </pc:spChg>
        <pc:grpChg chg="add mod">
          <ac:chgData name="Bryan Anderson" userId="873f7d02-9755-4b4a-8ad0-d5e310c243e5" providerId="ADAL" clId="{74418601-A8E6-410F-81BC-559896EB104A}" dt="2023-01-21T01:35:53.864" v="145" actId="1076"/>
          <ac:grpSpMkLst>
            <pc:docMk/>
            <pc:sldMk cId="4085300832" sldId="2147469150"/>
            <ac:grpSpMk id="9" creationId="{A19B618D-B599-1455-E1BC-04810FA795E0}"/>
          </ac:grpSpMkLst>
        </pc:grpChg>
        <pc:picChg chg="del">
          <ac:chgData name="Bryan Anderson" userId="873f7d02-9755-4b4a-8ad0-d5e310c243e5" providerId="ADAL" clId="{74418601-A8E6-410F-81BC-559896EB104A}" dt="2023-01-21T01:19:09.175" v="43" actId="478"/>
          <ac:picMkLst>
            <pc:docMk/>
            <pc:sldMk cId="4085300832" sldId="2147469150"/>
            <ac:picMk id="2" creationId="{F980E605-1A0E-00AC-1EF6-0EFD8003B233}"/>
          </ac:picMkLst>
        </pc:picChg>
        <pc:picChg chg="add del mod">
          <ac:chgData name="Bryan Anderson" userId="873f7d02-9755-4b4a-8ad0-d5e310c243e5" providerId="ADAL" clId="{74418601-A8E6-410F-81BC-559896EB104A}" dt="2023-01-21T01:35:25.649" v="140" actId="478"/>
          <ac:picMkLst>
            <pc:docMk/>
            <pc:sldMk cId="4085300832" sldId="2147469150"/>
            <ac:picMk id="5" creationId="{6F03554F-5177-958D-447E-3505BA159E36}"/>
          </ac:picMkLst>
        </pc:picChg>
        <pc:picChg chg="mod">
          <ac:chgData name="Bryan Anderson" userId="873f7d02-9755-4b4a-8ad0-d5e310c243e5" providerId="ADAL" clId="{74418601-A8E6-410F-81BC-559896EB104A}" dt="2023-01-21T01:35:44.063" v="143"/>
          <ac:picMkLst>
            <pc:docMk/>
            <pc:sldMk cId="4085300832" sldId="2147469150"/>
            <ac:picMk id="10" creationId="{38686BFB-365F-F190-3E61-601A597D52D6}"/>
          </ac:picMkLst>
        </pc:picChg>
      </pc:sldChg>
      <pc:sldChg chg="modSp mod">
        <pc:chgData name="Bryan Anderson" userId="873f7d02-9755-4b4a-8ad0-d5e310c243e5" providerId="ADAL" clId="{74418601-A8E6-410F-81BC-559896EB104A}" dt="2023-01-21T01:20:40.748" v="102" actId="20577"/>
        <pc:sldMkLst>
          <pc:docMk/>
          <pc:sldMk cId="2371601218" sldId="2147469151"/>
        </pc:sldMkLst>
        <pc:spChg chg="mod">
          <ac:chgData name="Bryan Anderson" userId="873f7d02-9755-4b4a-8ad0-d5e310c243e5" providerId="ADAL" clId="{74418601-A8E6-410F-81BC-559896EB104A}" dt="2023-01-21T01:20:40.748" v="102" actId="20577"/>
          <ac:spMkLst>
            <pc:docMk/>
            <pc:sldMk cId="2371601218" sldId="2147469151"/>
            <ac:spMk id="6" creationId="{3709746B-D4C2-C89C-378E-D48162B05CB6}"/>
          </ac:spMkLst>
        </pc:spChg>
      </pc:sldChg>
      <pc:sldChg chg="addSp delSp modSp mod">
        <pc:chgData name="Bryan Anderson" userId="873f7d02-9755-4b4a-8ad0-d5e310c243e5" providerId="ADAL" clId="{74418601-A8E6-410F-81BC-559896EB104A}" dt="2023-01-21T00:12:50.284" v="38" actId="1038"/>
        <pc:sldMkLst>
          <pc:docMk/>
          <pc:sldMk cId="984139220" sldId="2147469155"/>
        </pc:sldMkLst>
        <pc:picChg chg="add mod ord">
          <ac:chgData name="Bryan Anderson" userId="873f7d02-9755-4b4a-8ad0-d5e310c243e5" providerId="ADAL" clId="{74418601-A8E6-410F-81BC-559896EB104A}" dt="2023-01-21T00:12:50.284" v="38" actId="1038"/>
          <ac:picMkLst>
            <pc:docMk/>
            <pc:sldMk cId="984139220" sldId="2147469155"/>
            <ac:picMk id="3" creationId="{35FE591A-F8A5-AD1E-297D-86B23FC13F43}"/>
          </ac:picMkLst>
        </pc:picChg>
        <pc:picChg chg="del">
          <ac:chgData name="Bryan Anderson" userId="873f7d02-9755-4b4a-8ad0-d5e310c243e5" providerId="ADAL" clId="{74418601-A8E6-410F-81BC-559896EB104A}" dt="2023-01-21T00:12:06.265" v="6" actId="21"/>
          <ac:picMkLst>
            <pc:docMk/>
            <pc:sldMk cId="984139220" sldId="2147469155"/>
            <ac:picMk id="6" creationId="{9287C27B-BC99-9CC2-A61C-4CB052C101C5}"/>
          </ac:picMkLst>
        </pc:picChg>
      </pc:sldChg>
    </pc:docChg>
  </pc:docChgLst>
  <pc:docChgLst>
    <pc:chgData name="anderbr@ad.wellpoint.com" userId="anderbr@ad.wellpoint.com" providerId="SSPI" clId="{74418601-A8E6-410F-81BC-559896EB104A}"/>
    <pc:docChg chg="custSel modSld">
      <pc:chgData name="anderbr@ad.wellpoint.com" userId="anderbr@ad.wellpoint.com" providerId="SSPI" clId="{74418601-A8E6-410F-81BC-559896EB104A}" dt="2023-03-06T15:42:55.693" v="62" actId="20577"/>
      <pc:docMkLst>
        <pc:docMk/>
      </pc:docMkLst>
      <pc:sldChg chg="modSp mod">
        <pc:chgData name="anderbr@ad.wellpoint.com" userId="anderbr@ad.wellpoint.com" providerId="SSPI" clId="{74418601-A8E6-410F-81BC-559896EB104A}" dt="2023-01-21T01:41:10.354" v="32" actId="20577"/>
        <pc:sldMkLst>
          <pc:docMk/>
          <pc:sldMk cId="2008779491" sldId="367"/>
        </pc:sldMkLst>
        <pc:spChg chg="mod">
          <ac:chgData name="anderbr@ad.wellpoint.com" userId="anderbr@ad.wellpoint.com" providerId="SSPI" clId="{74418601-A8E6-410F-81BC-559896EB104A}" dt="2023-01-21T01:41:10.354" v="32" actId="20577"/>
          <ac:spMkLst>
            <pc:docMk/>
            <pc:sldMk cId="2008779491" sldId="367"/>
            <ac:spMk id="31" creationId="{BAB82019-D114-DEAF-6134-CA97AACB20EF}"/>
          </ac:spMkLst>
        </pc:spChg>
      </pc:sldChg>
      <pc:sldChg chg="modSp mod">
        <pc:chgData name="anderbr@ad.wellpoint.com" userId="anderbr@ad.wellpoint.com" providerId="SSPI" clId="{74418601-A8E6-410F-81BC-559896EB104A}" dt="2023-01-21T01:41:15.902" v="37" actId="20577"/>
        <pc:sldMkLst>
          <pc:docMk/>
          <pc:sldMk cId="1937728839" sldId="371"/>
        </pc:sldMkLst>
        <pc:spChg chg="mod">
          <ac:chgData name="anderbr@ad.wellpoint.com" userId="anderbr@ad.wellpoint.com" providerId="SSPI" clId="{74418601-A8E6-410F-81BC-559896EB104A}" dt="2023-01-21T01:41:15.902" v="37" actId="20577"/>
          <ac:spMkLst>
            <pc:docMk/>
            <pc:sldMk cId="1937728839" sldId="371"/>
            <ac:spMk id="31" creationId="{BAB82019-D114-DEAF-6134-CA97AACB20EF}"/>
          </ac:spMkLst>
        </pc:spChg>
      </pc:sldChg>
      <pc:sldChg chg="modSp mod">
        <pc:chgData name="anderbr@ad.wellpoint.com" userId="anderbr@ad.wellpoint.com" providerId="SSPI" clId="{74418601-A8E6-410F-81BC-559896EB104A}" dt="2023-03-06T15:37:42.588" v="50" actId="20577"/>
        <pc:sldMkLst>
          <pc:docMk/>
          <pc:sldMk cId="4041312887" sldId="373"/>
        </pc:sldMkLst>
        <pc:spChg chg="mod">
          <ac:chgData name="anderbr@ad.wellpoint.com" userId="anderbr@ad.wellpoint.com" providerId="SSPI" clId="{74418601-A8E6-410F-81BC-559896EB104A}" dt="2023-03-06T15:37:42.588" v="50" actId="20577"/>
          <ac:spMkLst>
            <pc:docMk/>
            <pc:sldMk cId="4041312887" sldId="373"/>
            <ac:spMk id="6" creationId="{181F9A0D-1F97-7597-AEFF-EB8667E0ED90}"/>
          </ac:spMkLst>
        </pc:spChg>
      </pc:sldChg>
      <pc:sldChg chg="modSp mod">
        <pc:chgData name="anderbr@ad.wellpoint.com" userId="anderbr@ad.wellpoint.com" providerId="SSPI" clId="{74418601-A8E6-410F-81BC-559896EB104A}" dt="2023-03-06T15:42:55.693" v="62" actId="20577"/>
        <pc:sldMkLst>
          <pc:docMk/>
          <pc:sldMk cId="602696661" sldId="2147469147"/>
        </pc:sldMkLst>
        <pc:spChg chg="mod">
          <ac:chgData name="anderbr@ad.wellpoint.com" userId="anderbr@ad.wellpoint.com" providerId="SSPI" clId="{74418601-A8E6-410F-81BC-559896EB104A}" dt="2023-03-06T15:42:55.693" v="62" actId="20577"/>
          <ac:spMkLst>
            <pc:docMk/>
            <pc:sldMk cId="602696661" sldId="2147469147"/>
            <ac:spMk id="6" creationId="{5682C76F-E6E8-551E-4D28-008F6CF695E6}"/>
          </ac:spMkLst>
        </pc:spChg>
      </pc:sldChg>
      <pc:sldChg chg="addSp delSp modSp mod">
        <pc:chgData name="anderbr@ad.wellpoint.com" userId="anderbr@ad.wellpoint.com" providerId="SSPI" clId="{74418601-A8E6-410F-81BC-559896EB104A}" dt="2023-01-21T01:40:11.707" v="10" actId="164"/>
        <pc:sldMkLst>
          <pc:docMk/>
          <pc:sldMk cId="3366867024" sldId="2147469148"/>
        </pc:sldMkLst>
        <pc:spChg chg="add mod">
          <ac:chgData name="anderbr@ad.wellpoint.com" userId="anderbr@ad.wellpoint.com" providerId="SSPI" clId="{74418601-A8E6-410F-81BC-559896EB104A}" dt="2023-01-21T01:40:11.707" v="10" actId="164"/>
          <ac:spMkLst>
            <pc:docMk/>
            <pc:sldMk cId="3366867024" sldId="2147469148"/>
            <ac:spMk id="4" creationId="{B1700048-1CB8-0DDA-8178-CEB3462293C0}"/>
          </ac:spMkLst>
        </pc:spChg>
        <pc:grpChg chg="del">
          <ac:chgData name="anderbr@ad.wellpoint.com" userId="anderbr@ad.wellpoint.com" providerId="SSPI" clId="{74418601-A8E6-410F-81BC-559896EB104A}" dt="2023-01-21T01:38:35.103" v="0" actId="478"/>
          <ac:grpSpMkLst>
            <pc:docMk/>
            <pc:sldMk cId="3366867024" sldId="2147469148"/>
            <ac:grpSpMk id="6" creationId="{5C4CA4FF-AAFA-4B53-D87D-07F28E5B1EBB}"/>
          </ac:grpSpMkLst>
        </pc:grpChg>
        <pc:grpChg chg="add mod">
          <ac:chgData name="anderbr@ad.wellpoint.com" userId="anderbr@ad.wellpoint.com" providerId="SSPI" clId="{74418601-A8E6-410F-81BC-559896EB104A}" dt="2023-01-21T01:40:11.707" v="10" actId="164"/>
          <ac:grpSpMkLst>
            <pc:docMk/>
            <pc:sldMk cId="3366867024" sldId="2147469148"/>
            <ac:grpSpMk id="7" creationId="{3084C442-367F-2D7F-ADBC-79EDD010A550}"/>
          </ac:grpSpMkLst>
        </pc:grpChg>
        <pc:picChg chg="add mod">
          <ac:chgData name="anderbr@ad.wellpoint.com" userId="anderbr@ad.wellpoint.com" providerId="SSPI" clId="{74418601-A8E6-410F-81BC-559896EB104A}" dt="2023-01-21T01:40:11.707" v="10" actId="164"/>
          <ac:picMkLst>
            <pc:docMk/>
            <pc:sldMk cId="3366867024" sldId="2147469148"/>
            <ac:picMk id="3" creationId="{DFB4FB7B-246E-7A3C-709A-EB649675DF86}"/>
          </ac:picMkLst>
        </pc:picChg>
      </pc:sldChg>
      <pc:sldChg chg="addSp delSp modSp mod">
        <pc:chgData name="anderbr@ad.wellpoint.com" userId="anderbr@ad.wellpoint.com" providerId="SSPI" clId="{74418601-A8E6-410F-81BC-559896EB104A}" dt="2023-01-21T01:40:42.376" v="22" actId="20577"/>
        <pc:sldMkLst>
          <pc:docMk/>
          <pc:sldMk cId="4085300832" sldId="2147469150"/>
        </pc:sldMkLst>
        <pc:spChg chg="mod">
          <ac:chgData name="anderbr@ad.wellpoint.com" userId="anderbr@ad.wellpoint.com" providerId="SSPI" clId="{74418601-A8E6-410F-81BC-559896EB104A}" dt="2023-01-21T01:40:16.965" v="11"/>
          <ac:spMkLst>
            <pc:docMk/>
            <pc:sldMk cId="4085300832" sldId="2147469150"/>
            <ac:spMk id="4" creationId="{B8B2AEF8-A5E7-49B6-1DA1-2E1DDE7D9C2B}"/>
          </ac:spMkLst>
        </pc:spChg>
        <pc:spChg chg="mod">
          <ac:chgData name="anderbr@ad.wellpoint.com" userId="anderbr@ad.wellpoint.com" providerId="SSPI" clId="{74418601-A8E6-410F-81BC-559896EB104A}" dt="2023-01-21T01:40:42.376" v="22" actId="20577"/>
          <ac:spMkLst>
            <pc:docMk/>
            <pc:sldMk cId="4085300832" sldId="2147469150"/>
            <ac:spMk id="8" creationId="{480325C6-71CD-F2CC-E093-BDFF48B6FF7C}"/>
          </ac:spMkLst>
        </pc:spChg>
        <pc:grpChg chg="add del mod">
          <ac:chgData name="anderbr@ad.wellpoint.com" userId="anderbr@ad.wellpoint.com" providerId="SSPI" clId="{74418601-A8E6-410F-81BC-559896EB104A}" dt="2023-01-21T01:40:21.579" v="14"/>
          <ac:grpSpMkLst>
            <pc:docMk/>
            <pc:sldMk cId="4085300832" sldId="2147469150"/>
            <ac:grpSpMk id="2" creationId="{7DA93634-0083-69B4-FBC6-8C8DC5211C37}"/>
          </ac:grpSpMkLst>
        </pc:grpChg>
        <pc:grpChg chg="del">
          <ac:chgData name="anderbr@ad.wellpoint.com" userId="anderbr@ad.wellpoint.com" providerId="SSPI" clId="{74418601-A8E6-410F-81BC-559896EB104A}" dt="2023-01-21T01:38:39.592" v="1" actId="478"/>
          <ac:grpSpMkLst>
            <pc:docMk/>
            <pc:sldMk cId="4085300832" sldId="2147469150"/>
            <ac:grpSpMk id="9" creationId="{A19B618D-B599-1455-E1BC-04810FA795E0}"/>
          </ac:grpSpMkLst>
        </pc:grpChg>
        <pc:picChg chg="mod">
          <ac:chgData name="anderbr@ad.wellpoint.com" userId="anderbr@ad.wellpoint.com" providerId="SSPI" clId="{74418601-A8E6-410F-81BC-559896EB104A}" dt="2023-01-21T01:40:16.965" v="11"/>
          <ac:picMkLst>
            <pc:docMk/>
            <pc:sldMk cId="4085300832" sldId="2147469150"/>
            <ac:picMk id="3" creationId="{9A2F80DA-835D-D13C-BB83-1327FCEB33D3}"/>
          </ac:picMkLst>
        </pc:picChg>
        <pc:picChg chg="add mod">
          <ac:chgData name="anderbr@ad.wellpoint.com" userId="anderbr@ad.wellpoint.com" providerId="SSPI" clId="{74418601-A8E6-410F-81BC-559896EB104A}" dt="2023-01-21T01:40:26.677" v="17" actId="1076"/>
          <ac:picMkLst>
            <pc:docMk/>
            <pc:sldMk cId="4085300832" sldId="2147469150"/>
            <ac:picMk id="5" creationId="{8CF0342E-1B98-D387-1A9A-1B0B6B47905F}"/>
          </ac:picMkLst>
        </pc:picChg>
      </pc:sldChg>
      <pc:sldChg chg="modSp mod">
        <pc:chgData name="anderbr@ad.wellpoint.com" userId="anderbr@ad.wellpoint.com" providerId="SSPI" clId="{74418601-A8E6-410F-81BC-559896EB104A}" dt="2023-01-21T01:41:59.563" v="39" actId="20577"/>
        <pc:sldMkLst>
          <pc:docMk/>
          <pc:sldMk cId="2371601218" sldId="2147469151"/>
        </pc:sldMkLst>
        <pc:spChg chg="mod">
          <ac:chgData name="anderbr@ad.wellpoint.com" userId="anderbr@ad.wellpoint.com" providerId="SSPI" clId="{74418601-A8E6-410F-81BC-559896EB104A}" dt="2023-01-21T01:41:59.563" v="39" actId="20577"/>
          <ac:spMkLst>
            <pc:docMk/>
            <pc:sldMk cId="2371601218" sldId="2147469151"/>
            <ac:spMk id="6" creationId="{3709746B-D4C2-C89C-378E-D48162B05CB6}"/>
          </ac:spMkLst>
        </pc:spChg>
      </pc:sldChg>
      <pc:sldChg chg="modSp mod">
        <pc:chgData name="anderbr@ad.wellpoint.com" userId="anderbr@ad.wellpoint.com" providerId="SSPI" clId="{74418601-A8E6-410F-81BC-559896EB104A}" dt="2023-02-08T15:11:22.424" v="43" actId="20577"/>
        <pc:sldMkLst>
          <pc:docMk/>
          <pc:sldMk cId="984139220" sldId="2147469155"/>
        </pc:sldMkLst>
        <pc:spChg chg="mod">
          <ac:chgData name="anderbr@ad.wellpoint.com" userId="anderbr@ad.wellpoint.com" providerId="SSPI" clId="{74418601-A8E6-410F-81BC-559896EB104A}" dt="2023-02-08T15:11:22.424" v="43" actId="20577"/>
          <ac:spMkLst>
            <pc:docMk/>
            <pc:sldMk cId="984139220" sldId="2147469155"/>
            <ac:spMk id="9" creationId="{660D383D-A8CD-17F2-EB89-BFF5E4EB632B}"/>
          </ac:spMkLst>
        </pc:spChg>
      </pc:sldChg>
      <pc:sldChg chg="modSp mod">
        <pc:chgData name="anderbr@ad.wellpoint.com" userId="anderbr@ad.wellpoint.com" providerId="SSPI" clId="{74418601-A8E6-410F-81BC-559896EB104A}" dt="2023-03-06T15:39:11.597" v="55" actId="20577"/>
        <pc:sldMkLst>
          <pc:docMk/>
          <pc:sldMk cId="1966937323" sldId="2147469156"/>
        </pc:sldMkLst>
        <pc:spChg chg="mod">
          <ac:chgData name="anderbr@ad.wellpoint.com" userId="anderbr@ad.wellpoint.com" providerId="SSPI" clId="{74418601-A8E6-410F-81BC-559896EB104A}" dt="2023-03-06T15:39:11.597" v="55" actId="20577"/>
          <ac:spMkLst>
            <pc:docMk/>
            <pc:sldMk cId="1966937323" sldId="2147469156"/>
            <ac:spMk id="10" creationId="{F7E5E283-8FB7-F47C-B1D7-2C7F6431A009}"/>
          </ac:spMkLst>
        </pc:spChg>
        <pc:spChg chg="mod">
          <ac:chgData name="anderbr@ad.wellpoint.com" userId="anderbr@ad.wellpoint.com" providerId="SSPI" clId="{74418601-A8E6-410F-81BC-559896EB104A}" dt="2023-01-21T01:41:04.906" v="27" actId="20577"/>
          <ac:spMkLst>
            <pc:docMk/>
            <pc:sldMk cId="1966937323" sldId="2147469156"/>
            <ac:spMk id="31" creationId="{BAB82019-D114-DEAF-6134-CA97AACB20E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01F217-69AE-0247-B26D-2B54DE7657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121651" y="8669171"/>
            <a:ext cx="608013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619AE-D0BE-2C4D-8668-6FFD92BD8731}" type="slidenum">
              <a:rPr lang="en-US" sz="1000" smtClean="0">
                <a:latin typeface="Elevance Sans" pitchFamily="2" charset="0"/>
              </a:rPr>
              <a:t>‹#›</a:t>
            </a:fld>
            <a:endParaRPr lang="en-US" sz="1000">
              <a:latin typeface="Elevance Sans" pitchFamily="2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EB2EB2B-6EFD-894E-BF30-59CF3BDF0D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38908" y="193776"/>
            <a:ext cx="822158" cy="34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8968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/>
    </p:ext>
  </p:extLst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788068"/>
            <a:ext cx="5486400" cy="308610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799" y="4118944"/>
            <a:ext cx="5486401" cy="4236988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D854997-C3E0-AF45-9092-600C73DBE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6121651" y="8669171"/>
            <a:ext cx="608013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619AE-D0BE-2C4D-8668-6FFD92BD8731}" type="slidenum">
              <a:rPr lang="en-US" sz="1000" smtClean="0">
                <a:latin typeface="Elevance Sans" pitchFamily="2" charset="0"/>
              </a:rPr>
              <a:t>‹#›</a:t>
            </a:fld>
            <a:endParaRPr lang="en-US" sz="1000">
              <a:latin typeface="Elevance Sans" pitchFamily="2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8F76B35-A041-ED4C-B5B7-51D082AA69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38908" y="193776"/>
            <a:ext cx="822158" cy="34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720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Elevance Sans" panose="00000800000000000000" pitchFamily="50" charset="0"/>
        <a:ea typeface="+mn-ea"/>
        <a:cs typeface="+mn-cs"/>
      </a:defRPr>
    </a:lvl1pPr>
    <a:lvl2pPr marL="230188" indent="-222250" algn="l" defTabSz="914400" rtl="0" eaLnBrk="1" latinLnBrk="0" hangingPunct="1">
      <a:buFont typeface="Elevance Sans" pitchFamily="2" charset="0"/>
      <a:buChar char="•"/>
      <a:tabLst/>
      <a:defRPr sz="1200" kern="1200">
        <a:solidFill>
          <a:schemeClr val="tx1"/>
        </a:solidFill>
        <a:latin typeface="Elevance Sans" panose="00000800000000000000" pitchFamily="50" charset="0"/>
        <a:ea typeface="+mn-ea"/>
        <a:cs typeface="+mn-cs"/>
      </a:defRPr>
    </a:lvl2pPr>
    <a:lvl3pPr marL="461963" indent="-223838" algn="l" defTabSz="914400" rtl="0" eaLnBrk="1" latinLnBrk="0" hangingPunct="1">
      <a:buFont typeface="Elevance Sans" pitchFamily="2" charset="0"/>
      <a:buChar char="‒"/>
      <a:tabLst/>
      <a:defRPr sz="1200" kern="1200">
        <a:solidFill>
          <a:schemeClr val="tx1"/>
        </a:solidFill>
        <a:latin typeface="Elevance Sans" panose="00000800000000000000" pitchFamily="50" charset="0"/>
        <a:ea typeface="+mn-ea"/>
        <a:cs typeface="+mn-cs"/>
      </a:defRPr>
    </a:lvl3pPr>
    <a:lvl4pPr marL="685800" indent="-231775" algn="l" defTabSz="914400" rtl="0" eaLnBrk="1" latinLnBrk="0" hangingPunct="1">
      <a:buFont typeface="Elevance Sans" pitchFamily="2" charset="0"/>
      <a:buChar char="•"/>
      <a:tabLst/>
      <a:defRPr sz="1200" kern="1200">
        <a:solidFill>
          <a:schemeClr val="tx1"/>
        </a:solidFill>
        <a:latin typeface="Elevance Sans" panose="00000800000000000000" pitchFamily="50" charset="0"/>
        <a:ea typeface="+mn-ea"/>
        <a:cs typeface="+mn-cs"/>
      </a:defRPr>
    </a:lvl4pPr>
    <a:lvl5pPr marL="917575" indent="-231775" algn="l" defTabSz="914400" rtl="0" eaLnBrk="1" latinLnBrk="0" hangingPunct="1">
      <a:buFont typeface="Elevance Sans" pitchFamily="2" charset="0"/>
      <a:buChar char="‒"/>
      <a:tabLst/>
      <a:defRPr sz="1200" kern="1200">
        <a:solidFill>
          <a:schemeClr val="tx1"/>
        </a:solidFill>
        <a:latin typeface="Elevance Sans" panose="00000800000000000000" pitchFamily="50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7874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616ADF-7321-40EA-B0A2-7A54B705EFE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3159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7874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619AE-D0BE-2C4D-8668-6FFD92BD8731}" type="slidenum">
              <a:rPr lang="en-US" sz="1000" smtClean="0">
                <a:latin typeface="Elevance Sans" pitchFamily="2" charset="0"/>
              </a:rPr>
              <a:t>2</a:t>
            </a:fld>
            <a:endParaRPr lang="en-US" sz="1000">
              <a:latin typeface="Elevance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007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7874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619AE-D0BE-2C4D-8668-6FFD92BD8731}" type="slidenum">
              <a:rPr lang="en-US" sz="1000" smtClean="0">
                <a:latin typeface="Elevance Sans" pitchFamily="2" charset="0"/>
              </a:rPr>
              <a:t>12</a:t>
            </a:fld>
            <a:endParaRPr lang="en-US" sz="1000">
              <a:latin typeface="Elevance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190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8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9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9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9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9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9.emf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9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9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4" Type="http://schemas.openxmlformats.org/officeDocument/2006/relationships/image" Target="../media/image9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9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9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2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2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2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4" Type="http://schemas.openxmlformats.org/officeDocument/2006/relationships/image" Target="../media/image15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5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Relationship Id="rId4" Type="http://schemas.openxmlformats.org/officeDocument/2006/relationships/image" Target="../media/image8.e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Relationship Id="rId4" Type="http://schemas.openxmlformats.org/officeDocument/2006/relationships/image" Target="../media/image9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Relationship Id="rId4" Type="http://schemas.openxmlformats.org/officeDocument/2006/relationships/image" Target="../media/image9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4" Type="http://schemas.openxmlformats.org/officeDocument/2006/relationships/image" Target="../media/image9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6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ECD06166-C3DA-C64B-AFD4-AAF287376D2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958049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ECD06166-C3DA-C64B-AFD4-AAF287376D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2C05AC6-9FBA-434E-BB3D-C7EE786774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2724911"/>
            <a:ext cx="8307388" cy="1567689"/>
          </a:xfrm>
        </p:spPr>
        <p:txBody>
          <a:bodyPr vert="horz" anchor="b" anchorCtr="0"/>
          <a:lstStyle>
            <a:lvl1pPr algn="l">
              <a:defRPr sz="5200"/>
            </a:lvl1pPr>
          </a:lstStyle>
          <a:p>
            <a:r>
              <a:rPr lang="en-US"/>
              <a:t>Click to Add  </a:t>
            </a:r>
            <a:br>
              <a:rPr lang="en-US"/>
            </a:br>
            <a:r>
              <a:rPr lang="en-US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F9BAEB-A94F-439F-B9CE-0030334E19D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4517136"/>
            <a:ext cx="5638800" cy="626364"/>
          </a:xfrm>
        </p:spPr>
        <p:txBody>
          <a:bodyPr/>
          <a:lstStyle>
            <a:lvl1pPr marL="0" indent="0" algn="l">
              <a:spcBef>
                <a:spcPts val="600"/>
              </a:spcBef>
              <a:buNone/>
              <a:defRPr sz="1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D00891B-4161-994A-94C1-B843E7375D7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06964" y="458470"/>
            <a:ext cx="1471952" cy="62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258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Lin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ECD06166-C3DA-C64B-AFD4-AAF287376D2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453331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ECD06166-C3DA-C64B-AFD4-AAF287376D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2C05AC6-9FBA-434E-BB3D-C7EE786774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2724911"/>
            <a:ext cx="8307388" cy="1567689"/>
          </a:xfrm>
        </p:spPr>
        <p:txBody>
          <a:bodyPr vert="horz" anchor="b" anchorCtr="0"/>
          <a:lstStyle>
            <a:lvl1pPr algn="l">
              <a:defRPr sz="5200"/>
            </a:lvl1pPr>
          </a:lstStyle>
          <a:p>
            <a:r>
              <a:rPr lang="en-US"/>
              <a:t>Click to Add  </a:t>
            </a:r>
            <a:br>
              <a:rPr lang="en-US"/>
            </a:br>
            <a:r>
              <a:rPr lang="en-US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F9BAEB-A94F-439F-B9CE-0030334E19D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4517136"/>
            <a:ext cx="5638800" cy="62636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B825CF9-377D-A243-BE2E-4476B785DA3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06964" y="458470"/>
            <a:ext cx="1471952" cy="62575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79DE40F9-1B7E-974B-9A71-AF8A34180E2F}"/>
              </a:ext>
            </a:extLst>
          </p:cNvPr>
          <p:cNvGrpSpPr/>
          <p:nvPr/>
        </p:nvGrpSpPr>
        <p:grpSpPr>
          <a:xfrm>
            <a:off x="3618230" y="2076450"/>
            <a:ext cx="9624165" cy="4826000"/>
            <a:chOff x="3618230" y="2076450"/>
            <a:chExt cx="9624165" cy="4826000"/>
          </a:xfrm>
        </p:grpSpPr>
        <p:sp>
          <p:nvSpPr>
            <p:cNvPr id="15" name="Triangle 14">
              <a:extLst>
                <a:ext uri="{FF2B5EF4-FFF2-40B4-BE49-F238E27FC236}">
                  <a16:creationId xmlns:a16="http://schemas.microsoft.com/office/drawing/2014/main" id="{A9808DF7-4F61-A147-8D8F-F1FC76409290}"/>
                </a:ext>
              </a:extLst>
            </p:cNvPr>
            <p:cNvSpPr/>
            <p:nvPr/>
          </p:nvSpPr>
          <p:spPr>
            <a:xfrm>
              <a:off x="3618230" y="2076450"/>
              <a:ext cx="9624165" cy="4826000"/>
            </a:xfrm>
            <a:prstGeom prst="triangle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riangle 15">
              <a:extLst>
                <a:ext uri="{FF2B5EF4-FFF2-40B4-BE49-F238E27FC236}">
                  <a16:creationId xmlns:a16="http://schemas.microsoft.com/office/drawing/2014/main" id="{CC86078C-8CAB-D541-B393-60DF7351232C}"/>
                </a:ext>
              </a:extLst>
            </p:cNvPr>
            <p:cNvSpPr/>
            <p:nvPr/>
          </p:nvSpPr>
          <p:spPr>
            <a:xfrm>
              <a:off x="4348481" y="2816506"/>
              <a:ext cx="8148320" cy="4085943"/>
            </a:xfrm>
            <a:prstGeom prst="triangle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55719CD0-641D-0545-BC29-62B9234606DA}"/>
                </a:ext>
              </a:extLst>
            </p:cNvPr>
            <p:cNvSpPr/>
            <p:nvPr/>
          </p:nvSpPr>
          <p:spPr>
            <a:xfrm>
              <a:off x="5085081" y="3549650"/>
              <a:ext cx="6686260" cy="3352799"/>
            </a:xfrm>
            <a:prstGeom prst="triangle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riangle 17">
              <a:extLst>
                <a:ext uri="{FF2B5EF4-FFF2-40B4-BE49-F238E27FC236}">
                  <a16:creationId xmlns:a16="http://schemas.microsoft.com/office/drawing/2014/main" id="{76016E93-5B00-0341-B6D3-84B0953A1F15}"/>
                </a:ext>
              </a:extLst>
            </p:cNvPr>
            <p:cNvSpPr/>
            <p:nvPr/>
          </p:nvSpPr>
          <p:spPr>
            <a:xfrm>
              <a:off x="6920231" y="5391150"/>
              <a:ext cx="3013881" cy="1511299"/>
            </a:xfrm>
            <a:prstGeom prst="triangle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riangle 18">
              <a:extLst>
                <a:ext uri="{FF2B5EF4-FFF2-40B4-BE49-F238E27FC236}">
                  <a16:creationId xmlns:a16="http://schemas.microsoft.com/office/drawing/2014/main" id="{642B2E51-B6B1-0F49-BCBC-7ADDFD0EC1C9}"/>
                </a:ext>
              </a:extLst>
            </p:cNvPr>
            <p:cNvSpPr/>
            <p:nvPr/>
          </p:nvSpPr>
          <p:spPr>
            <a:xfrm>
              <a:off x="7650481" y="6121400"/>
              <a:ext cx="1557593" cy="781049"/>
            </a:xfrm>
            <a:prstGeom prst="triangle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68585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Navy">
    <p:bg>
      <p:bgPr>
        <a:solidFill>
          <a:srgbClr val="1A36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ECD06166-C3DA-C64B-AFD4-AAF287376D2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8143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ECD06166-C3DA-C64B-AFD4-AAF287376D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2C05AC6-9FBA-434E-BB3D-C7EE786774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2724911"/>
            <a:ext cx="8307388" cy="1567689"/>
          </a:xfrm>
        </p:spPr>
        <p:txBody>
          <a:bodyPr vert="horz" anchor="b" anchorCtr="0"/>
          <a:lstStyle>
            <a:lvl1pPr algn="l">
              <a:defRPr sz="5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 </a:t>
            </a:r>
            <a:br>
              <a:rPr lang="en-US"/>
            </a:br>
            <a:r>
              <a:rPr lang="en-US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F9BAEB-A94F-439F-B9CE-0030334E19D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4517136"/>
            <a:ext cx="5638800" cy="62636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775519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Supergraphic">
    <p:bg>
      <p:bgPr>
        <a:solidFill>
          <a:srgbClr val="1A36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9E4D20-5053-B147-9F76-7F89DC409F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854" t="9548" r="5854" b="13699"/>
          <a:stretch/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ECD06166-C3DA-C64B-AFD4-AAF287376D2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8417863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7772400" imgH="10058400" progId="TCLayout.ActiveDocument.1">
                  <p:embed/>
                </p:oleObj>
              </mc:Choice>
              <mc:Fallback>
                <p:oleObj name="think-cell Slide" r:id="rId5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ECD06166-C3DA-C64B-AFD4-AAF287376D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2C05AC6-9FBA-434E-BB3D-C7EE786774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99" y="564910"/>
            <a:ext cx="3338763" cy="1283769"/>
          </a:xfrm>
        </p:spPr>
        <p:txBody>
          <a:bodyPr vert="horz" anchor="t"/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 </a:t>
            </a:r>
            <a:br>
              <a:rPr lang="en-US"/>
            </a:br>
            <a:r>
              <a:rPr lang="en-US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F9BAEB-A94F-439F-B9CE-0030334E19D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132784"/>
            <a:ext cx="2286000" cy="74066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9944DA8-214D-48A3-331D-634109B9F27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5141" y="564910"/>
            <a:ext cx="1819660" cy="28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876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ECD06166-C3DA-C64B-AFD4-AAF287376D2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0222734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ECD06166-C3DA-C64B-AFD4-AAF287376D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5EBB8B-1207-DF46-B0BB-2ECF56904B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C05AC6-9FBA-434E-BB3D-C7EE786774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5089" y="2724911"/>
            <a:ext cx="8349499" cy="1548385"/>
          </a:xfrm>
        </p:spPr>
        <p:txBody>
          <a:bodyPr vert="horz" anchor="b" anchorCtr="0"/>
          <a:lstStyle>
            <a:lvl1pPr algn="l">
              <a:defRPr sz="5200"/>
            </a:lvl1pPr>
          </a:lstStyle>
          <a:p>
            <a:r>
              <a:rPr lang="en-US"/>
              <a:t>Click to Add  </a:t>
            </a:r>
            <a:br>
              <a:rPr lang="en-US"/>
            </a:br>
            <a:r>
              <a:rPr lang="en-US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F9BAEB-A94F-439F-B9CE-0030334E19D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5168" y="4517136"/>
            <a:ext cx="5650832" cy="62636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163449F-25C3-5541-933C-A5E0E21685A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06964" y="458470"/>
            <a:ext cx="1471952" cy="62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53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2BD9199-9318-A142-8E77-87F0474B1C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2366" y="1543950"/>
            <a:ext cx="10774018" cy="5314050"/>
          </a:xfrm>
          <a:custGeom>
            <a:avLst/>
            <a:gdLst>
              <a:gd name="connsiteX0" fmla="*/ 5387010 w 10774018"/>
              <a:gd name="connsiteY0" fmla="*/ 4255484 h 5314050"/>
              <a:gd name="connsiteX1" fmla="*/ 4313911 w 10774018"/>
              <a:gd name="connsiteY1" fmla="*/ 5314049 h 5314050"/>
              <a:gd name="connsiteX2" fmla="*/ 6460108 w 10774018"/>
              <a:gd name="connsiteY2" fmla="*/ 5314049 h 5314050"/>
              <a:gd name="connsiteX3" fmla="*/ 5387009 w 10774018"/>
              <a:gd name="connsiteY3" fmla="*/ 0 h 5314050"/>
              <a:gd name="connsiteX4" fmla="*/ 10774018 w 10774018"/>
              <a:gd name="connsiteY4" fmla="*/ 5314050 h 5314050"/>
              <a:gd name="connsiteX5" fmla="*/ 0 w 10774018"/>
              <a:gd name="connsiteY5" fmla="*/ 5314050 h 53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74018" h="5314050">
                <a:moveTo>
                  <a:pt x="5387010" y="4255484"/>
                </a:moveTo>
                <a:lnTo>
                  <a:pt x="4313911" y="5314049"/>
                </a:lnTo>
                <a:lnTo>
                  <a:pt x="6460108" y="5314049"/>
                </a:lnTo>
                <a:close/>
                <a:moveTo>
                  <a:pt x="5387009" y="0"/>
                </a:moveTo>
                <a:lnTo>
                  <a:pt x="10774018" y="5314050"/>
                </a:lnTo>
                <a:lnTo>
                  <a:pt x="0" y="5314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ECD06166-C3DA-C64B-AFD4-AAF287376D2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20431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ECD06166-C3DA-C64B-AFD4-AAF287376D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2C05AC6-9FBA-434E-BB3D-C7EE786774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1688031"/>
            <a:ext cx="3338763" cy="1283769"/>
          </a:xfrm>
        </p:spPr>
        <p:txBody>
          <a:bodyPr vert="horz" anchor="t"/>
          <a:lstStyle>
            <a:lvl1pPr algn="l">
              <a:defRPr sz="3000"/>
            </a:lvl1pPr>
          </a:lstStyle>
          <a:p>
            <a:r>
              <a:rPr lang="en-US"/>
              <a:t>Click to Add  </a:t>
            </a:r>
            <a:br>
              <a:rPr lang="en-US"/>
            </a:br>
            <a:r>
              <a:rPr lang="en-US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F9BAEB-A94F-439F-B9CE-0030334E19D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132784"/>
            <a:ext cx="2286000" cy="740664"/>
          </a:xfrm>
        </p:spPr>
        <p:txBody>
          <a:bodyPr/>
          <a:lstStyle>
            <a:lvl1pPr marL="0" indent="0" algn="l">
              <a:spcBef>
                <a:spcPts val="600"/>
              </a:spcBef>
              <a:buNone/>
              <a:defRPr sz="1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02909DA-758A-914F-A557-2164BE89DAA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06964" y="458470"/>
            <a:ext cx="1471952" cy="62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62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F6710D8F-0C63-AC41-AED8-7250F0DC1BE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9050946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F6710D8F-0C63-AC41-AED8-7250F0DC1B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B793E11-CA7F-4409-AF5F-4334AE726D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C6325F7-455F-AF48-AF72-5340F996A0A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6217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D28C7D-8653-A64D-9D01-E67E0D43199F}"/>
              </a:ext>
            </a:extLst>
          </p:cNvPr>
          <p:cNvSpPr txBox="1"/>
          <p:nvPr/>
        </p:nvSpPr>
        <p:spPr>
          <a:xfrm>
            <a:off x="11358961" y="6434080"/>
            <a:ext cx="379141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2E41F6C8-4AC0-3E4A-83FC-D61DA5B25C9B}" type="slidenum">
              <a:rPr lang="en-US" sz="900" smtClean="0">
                <a:solidFill>
                  <a:schemeClr val="tx2"/>
                </a:solidFill>
              </a:rPr>
              <a:pPr algn="r"/>
              <a:t>‹#›</a:t>
            </a:fld>
            <a:endParaRPr lang="en-US" sz="900">
              <a:solidFill>
                <a:schemeClr val="tx2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B20D2C-E898-CAB0-CAAD-3272F4AA1F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694048"/>
            <a:ext cx="11333018" cy="43130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0905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C5B0DF66-7FB8-254D-86AC-C0A1063CF6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734541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C5B0DF66-7FB8-254D-86AC-C0A1063CF6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7237868D-9B84-AE4F-B833-8E8C7F5852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884D1E9-4787-5440-AFA0-BB986C336A8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4363D0F-DAED-6926-4916-8BF8757888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1" y="1694048"/>
            <a:ext cx="5529262" cy="43130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D630D64-5149-4839-3F58-03109B96A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15063" y="1694048"/>
            <a:ext cx="5529262" cy="43130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9284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C5B0DF66-7FB8-254D-86AC-C0A1063CF6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141824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C5B0DF66-7FB8-254D-86AC-C0A1063CF6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47081-53B4-4A0C-B73E-7070367A23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691640"/>
            <a:ext cx="5529263" cy="431546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b="0" i="0">
                <a:latin typeface="+mj-lt"/>
              </a:defRPr>
            </a:lvl1pPr>
            <a:lvl2pPr marL="4763" indent="0">
              <a:lnSpc>
                <a:spcPct val="100000"/>
              </a:lnSpc>
              <a:spcBef>
                <a:spcPts val="1800"/>
              </a:spcBef>
              <a:buNone/>
              <a:tabLst/>
              <a:defRPr sz="2800">
                <a:latin typeface="+mn-lt"/>
              </a:defRPr>
            </a:lvl2pPr>
            <a:lvl3pPr marL="233363" indent="-228600">
              <a:tabLst/>
              <a:defRPr/>
            </a:lvl3pPr>
            <a:lvl4pPr marL="460375" indent="-233363">
              <a:tabLst/>
              <a:defRPr/>
            </a:lvl4pPr>
            <a:lvl5pPr marL="687388" indent="-227013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7E4F684-970F-7742-BAC2-C97253B72C1D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4AE579B-33DA-E344-BC4C-458ED6F0BD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6A6E5D2-ED86-F6C5-38E3-ECBA0E83F4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15063" y="1694048"/>
            <a:ext cx="5529263" cy="43130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335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C5B0DF66-7FB8-254D-86AC-C0A1063CF6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2069094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C5B0DF66-7FB8-254D-86AC-C0A1063CF6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581CAC1E-A9D0-C348-9CA5-ACB7F2A85E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84048"/>
            <a:ext cx="11274552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45AB35AA-8D35-7641-A957-D4B0335C4E6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691640"/>
            <a:ext cx="3609976" cy="4315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EBAB0896-32F4-184C-AB6B-8BD1DC29EDF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5273" y="1691640"/>
            <a:ext cx="3609976" cy="4315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737AFD7F-3700-A74E-A770-258AE72917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33346" y="1691640"/>
            <a:ext cx="3598406" cy="4315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BAAFE8B-AAC1-5E5D-688A-43A6A8F4CE8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</p:spTree>
    <p:extLst>
      <p:ext uri="{BB962C8B-B14F-4D97-AF65-F5344CB8AC3E}">
        <p14:creationId xmlns:p14="http://schemas.microsoft.com/office/powerpoint/2010/main" val="2786313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C5B0DF66-7FB8-254D-86AC-C0A1063CF6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3017317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C5B0DF66-7FB8-254D-86AC-C0A1063CF6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0A811DEB-8A97-5E45-AE25-DE6397605E72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6215063" y="6309360"/>
            <a:ext cx="4567237" cy="266362"/>
          </a:xfrm>
        </p:spPr>
        <p:txBody>
          <a:bodyPr anchor="b" anchorCtr="0"/>
          <a:lstStyle>
            <a:lvl1pPr marL="0" indent="0" algn="r">
              <a:buNone/>
              <a:defRPr sz="9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E4186CE-9B9E-5841-BFD2-4B0A423A8D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84048"/>
            <a:ext cx="11274552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0785959-5330-1348-AA72-B8F3DECC25C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691640"/>
            <a:ext cx="2641210" cy="4315460"/>
          </a:xfrm>
        </p:spPr>
        <p:txBody>
          <a:bodyPr/>
          <a:lstStyle>
            <a:lvl1pPr>
              <a:spcBef>
                <a:spcPts val="1600"/>
              </a:spcBef>
              <a:defRPr sz="1600"/>
            </a:lvl1pPr>
            <a:lvl2pPr>
              <a:spcBef>
                <a:spcPts val="1600"/>
              </a:spcBef>
              <a:defRPr sz="1600"/>
            </a:lvl2pPr>
            <a:lvl3pPr>
              <a:spcBef>
                <a:spcPts val="1600"/>
              </a:spcBef>
              <a:defRPr sz="1600"/>
            </a:lvl3pPr>
            <a:lvl4pPr>
              <a:spcBef>
                <a:spcPts val="1600"/>
              </a:spcBef>
              <a:defRPr sz="1600"/>
            </a:lvl4pPr>
            <a:lvl5pPr>
              <a:spcBef>
                <a:spcPts val="16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7188244C-41BD-864A-9886-D0B110665E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5253" y="1691640"/>
            <a:ext cx="2641210" cy="4315460"/>
          </a:xfrm>
        </p:spPr>
        <p:txBody>
          <a:bodyPr/>
          <a:lstStyle>
            <a:lvl1pPr>
              <a:spcBef>
                <a:spcPts val="1600"/>
              </a:spcBef>
              <a:defRPr sz="1600"/>
            </a:lvl1pPr>
            <a:lvl2pPr>
              <a:spcBef>
                <a:spcPts val="1600"/>
              </a:spcBef>
              <a:defRPr sz="1600"/>
            </a:lvl2pPr>
            <a:lvl3pPr>
              <a:spcBef>
                <a:spcPts val="1600"/>
              </a:spcBef>
              <a:defRPr sz="1600"/>
            </a:lvl3pPr>
            <a:lvl4pPr>
              <a:spcBef>
                <a:spcPts val="1600"/>
              </a:spcBef>
              <a:defRPr sz="1600"/>
            </a:lvl4pPr>
            <a:lvl5pPr>
              <a:spcBef>
                <a:spcPts val="16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CCCC4E59-C5A8-1945-B302-493C36B76C8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23390" y="1691640"/>
            <a:ext cx="2641210" cy="4315460"/>
          </a:xfrm>
        </p:spPr>
        <p:txBody>
          <a:bodyPr/>
          <a:lstStyle>
            <a:lvl1pPr>
              <a:spcBef>
                <a:spcPts val="1600"/>
              </a:spcBef>
              <a:defRPr sz="1600"/>
            </a:lvl1pPr>
            <a:lvl2pPr>
              <a:spcBef>
                <a:spcPts val="1600"/>
              </a:spcBef>
              <a:defRPr sz="1600"/>
            </a:lvl2pPr>
            <a:lvl3pPr>
              <a:spcBef>
                <a:spcPts val="1600"/>
              </a:spcBef>
              <a:defRPr sz="1600"/>
            </a:lvl3pPr>
            <a:lvl4pPr>
              <a:spcBef>
                <a:spcPts val="1600"/>
              </a:spcBef>
              <a:defRPr sz="1600"/>
            </a:lvl4pPr>
            <a:lvl5pPr>
              <a:spcBef>
                <a:spcPts val="16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2E9B3DAB-77D8-CB47-BBFD-E571548F8FA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9093200" y="1691640"/>
            <a:ext cx="2641600" cy="4315460"/>
          </a:xfrm>
        </p:spPr>
        <p:txBody>
          <a:bodyPr/>
          <a:lstStyle>
            <a:lvl1pPr>
              <a:spcBef>
                <a:spcPts val="1600"/>
              </a:spcBef>
              <a:defRPr sz="1600"/>
            </a:lvl1pPr>
            <a:lvl2pPr>
              <a:spcBef>
                <a:spcPts val="1600"/>
              </a:spcBef>
              <a:defRPr sz="1600"/>
            </a:lvl2pPr>
            <a:lvl3pPr>
              <a:spcBef>
                <a:spcPts val="1600"/>
              </a:spcBef>
              <a:defRPr sz="1600"/>
            </a:lvl3pPr>
            <a:lvl4pPr>
              <a:spcBef>
                <a:spcPts val="1600"/>
              </a:spcBef>
              <a:defRPr sz="1600"/>
            </a:lvl4pPr>
            <a:lvl5pPr>
              <a:spcBef>
                <a:spcPts val="16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3552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E75330-0906-7041-819F-960237FD5F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236515C-09B8-5341-839B-8844FBCBEE8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</p:spTree>
    <p:extLst>
      <p:ext uri="{BB962C8B-B14F-4D97-AF65-F5344CB8AC3E}">
        <p14:creationId xmlns:p14="http://schemas.microsoft.com/office/powerpoint/2010/main" val="658749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Up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E75330-0906-7041-819F-960237FD5F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236515C-09B8-5341-839B-8844FBCBEE8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849FDE5-105E-BE4B-A853-CB71E61713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2496" y="2223070"/>
            <a:ext cx="1548055" cy="983745"/>
          </a:xfrm>
        </p:spPr>
        <p:txBody>
          <a:bodyPr/>
          <a:lstStyle>
            <a:lvl1pPr>
              <a:defRPr sz="6800" b="0" i="0">
                <a:solidFill>
                  <a:schemeClr val="accent6"/>
                </a:solidFill>
                <a:latin typeface="Elevance Sans Medium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F206106F-2A33-A745-A741-D61DB0867B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21979" y="2223070"/>
            <a:ext cx="1548055" cy="983745"/>
          </a:xfrm>
        </p:spPr>
        <p:txBody>
          <a:bodyPr/>
          <a:lstStyle>
            <a:lvl1pPr>
              <a:defRPr sz="6800" b="0" i="0">
                <a:solidFill>
                  <a:schemeClr val="accent6"/>
                </a:solidFill>
                <a:latin typeface="Elevance Sans Medium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A8E7582B-02F1-674F-A5A3-E9BC144DBB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2496" y="4302882"/>
            <a:ext cx="1548055" cy="983745"/>
          </a:xfrm>
        </p:spPr>
        <p:txBody>
          <a:bodyPr/>
          <a:lstStyle>
            <a:lvl1pPr>
              <a:defRPr sz="6800" b="0" i="0">
                <a:solidFill>
                  <a:schemeClr val="accent6"/>
                </a:solidFill>
                <a:latin typeface="Elevance Sans Medium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5BDF288F-53B9-154C-9319-69499F536D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21979" y="4302882"/>
            <a:ext cx="1548055" cy="983745"/>
          </a:xfrm>
        </p:spPr>
        <p:txBody>
          <a:bodyPr/>
          <a:lstStyle>
            <a:lvl1pPr>
              <a:defRPr sz="6800" b="0" i="0">
                <a:solidFill>
                  <a:schemeClr val="accent6"/>
                </a:solidFill>
                <a:latin typeface="Elevance Sans Medium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AF18322-8B69-3541-84FE-64063D8B61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31850" y="2307195"/>
            <a:ext cx="3273131" cy="833490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  <a:lvl2pPr>
              <a:spcBef>
                <a:spcPts val="0"/>
              </a:spcBef>
              <a:defRPr sz="1400"/>
            </a:lvl2pPr>
            <a:lvl3pPr>
              <a:spcBef>
                <a:spcPts val="0"/>
              </a:spcBef>
              <a:defRPr sz="1400"/>
            </a:lvl3pPr>
            <a:lvl4pPr>
              <a:spcBef>
                <a:spcPts val="0"/>
              </a:spcBef>
              <a:defRPr sz="1400"/>
            </a:lvl4pPr>
            <a:lvl5pPr>
              <a:spcBef>
                <a:spcPts val="0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57A54F8C-EE30-B641-981C-F412969961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70043" y="2307195"/>
            <a:ext cx="3273131" cy="833490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  <a:lvl2pPr>
              <a:spcBef>
                <a:spcPts val="0"/>
              </a:spcBef>
              <a:defRPr sz="1400"/>
            </a:lvl2pPr>
            <a:lvl3pPr>
              <a:spcBef>
                <a:spcPts val="0"/>
              </a:spcBef>
              <a:defRPr sz="1400"/>
            </a:lvl3pPr>
            <a:lvl4pPr>
              <a:spcBef>
                <a:spcPts val="0"/>
              </a:spcBef>
              <a:defRPr sz="1400"/>
            </a:lvl4pPr>
            <a:lvl5pPr>
              <a:spcBef>
                <a:spcPts val="0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E20B307F-7584-6E44-A9BF-B92167B86D1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31850" y="4413901"/>
            <a:ext cx="3273131" cy="833490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  <a:lvl2pPr>
              <a:spcBef>
                <a:spcPts val="0"/>
              </a:spcBef>
              <a:defRPr sz="1400"/>
            </a:lvl2pPr>
            <a:lvl3pPr>
              <a:spcBef>
                <a:spcPts val="0"/>
              </a:spcBef>
              <a:defRPr sz="1400"/>
            </a:lvl3pPr>
            <a:lvl4pPr>
              <a:spcBef>
                <a:spcPts val="0"/>
              </a:spcBef>
              <a:defRPr sz="1400"/>
            </a:lvl4pPr>
            <a:lvl5pPr>
              <a:spcBef>
                <a:spcPts val="0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243BEEFB-1A86-4945-8F20-66E3C9ADFB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70043" y="4413901"/>
            <a:ext cx="3273131" cy="833490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  <a:lvl2pPr>
              <a:spcBef>
                <a:spcPts val="0"/>
              </a:spcBef>
              <a:defRPr sz="1400"/>
            </a:lvl2pPr>
            <a:lvl3pPr>
              <a:spcBef>
                <a:spcPts val="0"/>
              </a:spcBef>
              <a:defRPr sz="1400"/>
            </a:lvl3pPr>
            <a:lvl4pPr>
              <a:spcBef>
                <a:spcPts val="0"/>
              </a:spcBef>
              <a:defRPr sz="1400"/>
            </a:lvl4pPr>
            <a:lvl5pPr>
              <a:spcBef>
                <a:spcPts val="0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9A01586-C323-3C10-2869-84273E1E51F4}"/>
              </a:ext>
            </a:extLst>
          </p:cNvPr>
          <p:cNvCxnSpPr>
            <a:cxnSpLocks/>
          </p:cNvCxnSpPr>
          <p:nvPr userDrawn="1"/>
        </p:nvCxnSpPr>
        <p:spPr>
          <a:xfrm>
            <a:off x="6126203" y="1677410"/>
            <a:ext cx="0" cy="18711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64725B1-E8C0-569D-4348-B8D2BD93E706}"/>
              </a:ext>
            </a:extLst>
          </p:cNvPr>
          <p:cNvCxnSpPr>
            <a:cxnSpLocks/>
          </p:cNvCxnSpPr>
          <p:nvPr userDrawn="1"/>
        </p:nvCxnSpPr>
        <p:spPr>
          <a:xfrm>
            <a:off x="6126203" y="4014884"/>
            <a:ext cx="0" cy="18711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86A2C62-5D88-C3DE-4315-E65A4B935E80}"/>
              </a:ext>
            </a:extLst>
          </p:cNvPr>
          <p:cNvCxnSpPr/>
          <p:nvPr userDrawn="1"/>
        </p:nvCxnSpPr>
        <p:spPr>
          <a:xfrm flipH="1">
            <a:off x="483870" y="3781741"/>
            <a:ext cx="5459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CC2A1FA-D053-73D2-E592-CF302142BFC1}"/>
              </a:ext>
            </a:extLst>
          </p:cNvPr>
          <p:cNvCxnSpPr/>
          <p:nvPr userDrawn="1"/>
        </p:nvCxnSpPr>
        <p:spPr>
          <a:xfrm flipH="1">
            <a:off x="6309387" y="3781741"/>
            <a:ext cx="5459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4083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U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675797-F0AF-7D47-B826-B1C69AB2E3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7200" y="1737622"/>
            <a:ext cx="5605272" cy="2092698"/>
          </a:xfrm>
          <a:solidFill>
            <a:schemeClr val="bg2"/>
          </a:solidFill>
        </p:spPr>
        <p:txBody>
          <a:bodyPr/>
          <a:lstStyle>
            <a:lvl1pPr>
              <a:defRPr sz="100" b="0" i="0">
                <a:solidFill>
                  <a:schemeClr val="bg2">
                    <a:alpha val="0"/>
                  </a:schemeClr>
                </a:solidFill>
                <a:latin typeface="Elevance Sans" pitchFamily="2" charset="77"/>
                <a:cs typeface="Elevance Sans" pitchFamily="2" charset="0"/>
              </a:defRPr>
            </a:lvl1pPr>
            <a:lvl2pPr>
              <a:defRPr>
                <a:solidFill>
                  <a:schemeClr val="bg1">
                    <a:alpha val="0"/>
                  </a:schemeClr>
                </a:solidFill>
              </a:defRPr>
            </a:lvl2pPr>
            <a:lvl3pPr>
              <a:defRPr>
                <a:solidFill>
                  <a:schemeClr val="bg1">
                    <a:alpha val="0"/>
                  </a:schemeClr>
                </a:solidFill>
              </a:defRPr>
            </a:lvl3pPr>
            <a:lvl4pPr>
              <a:defRPr>
                <a:solidFill>
                  <a:schemeClr val="bg1">
                    <a:alpha val="0"/>
                  </a:schemeClr>
                </a:solidFill>
              </a:defRPr>
            </a:lvl4pPr>
            <a:lvl5pPr>
              <a:defRPr>
                <a:solidFill>
                  <a:schemeClr val="bg1">
                    <a:alpha val="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7F6EDBC3-168B-CF46-BFC4-E8C95CFB349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26480" y="1737622"/>
            <a:ext cx="5605272" cy="2092698"/>
          </a:xfrm>
          <a:solidFill>
            <a:schemeClr val="bg2"/>
          </a:solidFill>
        </p:spPr>
        <p:txBody>
          <a:bodyPr/>
          <a:lstStyle>
            <a:lvl1pPr>
              <a:defRPr sz="100" b="0" i="0">
                <a:solidFill>
                  <a:schemeClr val="bg2">
                    <a:alpha val="0"/>
                  </a:schemeClr>
                </a:solidFill>
                <a:latin typeface="Elevance Sans" pitchFamily="2" charset="77"/>
                <a:cs typeface="Elevance Sans" pitchFamily="2" charset="0"/>
              </a:defRPr>
            </a:lvl1pPr>
            <a:lvl2pPr>
              <a:defRPr>
                <a:solidFill>
                  <a:schemeClr val="bg1">
                    <a:alpha val="0"/>
                  </a:schemeClr>
                </a:solidFill>
              </a:defRPr>
            </a:lvl2pPr>
            <a:lvl3pPr>
              <a:defRPr>
                <a:solidFill>
                  <a:schemeClr val="bg1">
                    <a:alpha val="0"/>
                  </a:schemeClr>
                </a:solidFill>
              </a:defRPr>
            </a:lvl3pPr>
            <a:lvl4pPr>
              <a:defRPr>
                <a:solidFill>
                  <a:schemeClr val="bg1">
                    <a:alpha val="0"/>
                  </a:schemeClr>
                </a:solidFill>
              </a:defRPr>
            </a:lvl4pPr>
            <a:lvl5pPr>
              <a:defRPr>
                <a:solidFill>
                  <a:schemeClr val="bg1">
                    <a:alpha val="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0CE2A664-C16E-5147-9B30-8AD5A22398E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7200" y="3905766"/>
            <a:ext cx="5605272" cy="2092698"/>
          </a:xfrm>
          <a:solidFill>
            <a:schemeClr val="bg2"/>
          </a:solidFill>
        </p:spPr>
        <p:txBody>
          <a:bodyPr/>
          <a:lstStyle>
            <a:lvl1pPr>
              <a:defRPr sz="100" b="0" i="0">
                <a:solidFill>
                  <a:schemeClr val="bg2">
                    <a:alpha val="0"/>
                  </a:schemeClr>
                </a:solidFill>
                <a:latin typeface="Elevance Sans" pitchFamily="2" charset="77"/>
                <a:cs typeface="Elevance Sans" pitchFamily="2" charset="0"/>
              </a:defRPr>
            </a:lvl1pPr>
            <a:lvl2pPr>
              <a:defRPr>
                <a:solidFill>
                  <a:schemeClr val="bg1">
                    <a:alpha val="0"/>
                  </a:schemeClr>
                </a:solidFill>
              </a:defRPr>
            </a:lvl2pPr>
            <a:lvl3pPr>
              <a:defRPr>
                <a:solidFill>
                  <a:schemeClr val="bg1">
                    <a:alpha val="0"/>
                  </a:schemeClr>
                </a:solidFill>
              </a:defRPr>
            </a:lvl3pPr>
            <a:lvl4pPr>
              <a:defRPr>
                <a:solidFill>
                  <a:schemeClr val="bg1">
                    <a:alpha val="0"/>
                  </a:schemeClr>
                </a:solidFill>
              </a:defRPr>
            </a:lvl4pPr>
            <a:lvl5pPr>
              <a:defRPr>
                <a:solidFill>
                  <a:schemeClr val="bg1">
                    <a:alpha val="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61CE08F7-4DC1-5549-B0ED-CCB370F612C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26480" y="3905766"/>
            <a:ext cx="5605272" cy="2092698"/>
          </a:xfrm>
          <a:solidFill>
            <a:schemeClr val="bg2"/>
          </a:solidFill>
        </p:spPr>
        <p:txBody>
          <a:bodyPr/>
          <a:lstStyle>
            <a:lvl1pPr>
              <a:defRPr sz="100" b="0" i="0">
                <a:solidFill>
                  <a:schemeClr val="bg2">
                    <a:alpha val="0"/>
                  </a:schemeClr>
                </a:solidFill>
                <a:latin typeface="Elevance Sans" pitchFamily="2" charset="77"/>
                <a:cs typeface="Elevance Sans" pitchFamily="2" charset="0"/>
              </a:defRPr>
            </a:lvl1pPr>
            <a:lvl2pPr>
              <a:defRPr>
                <a:solidFill>
                  <a:schemeClr val="bg1">
                    <a:alpha val="0"/>
                  </a:schemeClr>
                </a:solidFill>
              </a:defRPr>
            </a:lvl2pPr>
            <a:lvl3pPr>
              <a:defRPr>
                <a:solidFill>
                  <a:schemeClr val="bg1">
                    <a:alpha val="0"/>
                  </a:schemeClr>
                </a:solidFill>
              </a:defRPr>
            </a:lvl3pPr>
            <a:lvl4pPr>
              <a:defRPr>
                <a:solidFill>
                  <a:schemeClr val="bg1">
                    <a:alpha val="0"/>
                  </a:schemeClr>
                </a:solidFill>
              </a:defRPr>
            </a:lvl4pPr>
            <a:lvl5pPr>
              <a:defRPr>
                <a:solidFill>
                  <a:schemeClr val="bg1">
                    <a:alpha val="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57A54F8C-EE30-B641-981C-F412969961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90868" y="2311643"/>
            <a:ext cx="4183320" cy="1049059"/>
          </a:xfrm>
        </p:spPr>
        <p:txBody>
          <a:bodyPr/>
          <a:lstStyle>
            <a:lvl1pPr>
              <a:spcBef>
                <a:spcPts val="0"/>
              </a:spcBef>
              <a:defRPr sz="1600"/>
            </a:lvl1pPr>
            <a:lvl2pPr>
              <a:spcBef>
                <a:spcPts val="0"/>
              </a:spcBef>
              <a:defRPr sz="1600"/>
            </a:lvl2pPr>
            <a:lvl3pPr>
              <a:spcBef>
                <a:spcPts val="0"/>
              </a:spcBef>
              <a:defRPr sz="1400"/>
            </a:lvl3pPr>
            <a:lvl4pPr>
              <a:spcBef>
                <a:spcPts val="0"/>
              </a:spcBef>
              <a:defRPr sz="1400"/>
            </a:lvl4pPr>
            <a:lvl5pPr>
              <a:spcBef>
                <a:spcPts val="0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AF18322-8B69-3541-84FE-64063D8B61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7498" y="2311643"/>
            <a:ext cx="4183320" cy="1049059"/>
          </a:xfrm>
        </p:spPr>
        <p:txBody>
          <a:bodyPr/>
          <a:lstStyle>
            <a:lvl1pPr>
              <a:spcBef>
                <a:spcPts val="0"/>
              </a:spcBef>
              <a:defRPr sz="1600"/>
            </a:lvl1pPr>
            <a:lvl2pPr>
              <a:spcBef>
                <a:spcPts val="0"/>
              </a:spcBef>
              <a:defRPr sz="1600"/>
            </a:lvl2pPr>
            <a:lvl3pPr>
              <a:spcBef>
                <a:spcPts val="0"/>
              </a:spcBef>
              <a:defRPr sz="1400"/>
            </a:lvl3pPr>
            <a:lvl4pPr>
              <a:spcBef>
                <a:spcPts val="0"/>
              </a:spcBef>
              <a:defRPr sz="1400"/>
            </a:lvl4pPr>
            <a:lvl5pPr>
              <a:spcBef>
                <a:spcPts val="0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E20B307F-7584-6E44-A9BF-B92167B86D1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97498" y="4471056"/>
            <a:ext cx="4183320" cy="1049059"/>
          </a:xfrm>
        </p:spPr>
        <p:txBody>
          <a:bodyPr/>
          <a:lstStyle>
            <a:lvl1pPr>
              <a:spcBef>
                <a:spcPts val="0"/>
              </a:spcBef>
              <a:defRPr sz="1600"/>
            </a:lvl1pPr>
            <a:lvl2pPr>
              <a:spcBef>
                <a:spcPts val="0"/>
              </a:spcBef>
              <a:defRPr sz="1600"/>
            </a:lvl2pPr>
            <a:lvl3pPr>
              <a:spcBef>
                <a:spcPts val="0"/>
              </a:spcBef>
              <a:defRPr sz="1400"/>
            </a:lvl3pPr>
            <a:lvl4pPr>
              <a:spcBef>
                <a:spcPts val="0"/>
              </a:spcBef>
              <a:defRPr sz="1400"/>
            </a:lvl4pPr>
            <a:lvl5pPr>
              <a:spcBef>
                <a:spcPts val="0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243BEEFB-1A86-4945-8F20-66E3C9ADFB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90868" y="4471056"/>
            <a:ext cx="4183320" cy="1049059"/>
          </a:xfrm>
        </p:spPr>
        <p:txBody>
          <a:bodyPr/>
          <a:lstStyle>
            <a:lvl1pPr>
              <a:spcBef>
                <a:spcPts val="0"/>
              </a:spcBef>
              <a:defRPr sz="1600"/>
            </a:lvl1pPr>
            <a:lvl2pPr>
              <a:spcBef>
                <a:spcPts val="0"/>
              </a:spcBef>
              <a:defRPr sz="1600"/>
            </a:lvl2pPr>
            <a:lvl3pPr>
              <a:spcBef>
                <a:spcPts val="0"/>
              </a:spcBef>
              <a:defRPr sz="1400"/>
            </a:lvl3pPr>
            <a:lvl4pPr>
              <a:spcBef>
                <a:spcPts val="0"/>
              </a:spcBef>
              <a:defRPr sz="1400"/>
            </a:lvl4pPr>
            <a:lvl5pPr>
              <a:spcBef>
                <a:spcPts val="0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E75330-0906-7041-819F-960237FD5F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EA63B69-EA6D-8C80-28C7-29924ABCD871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</p:spTree>
    <p:extLst>
      <p:ext uri="{BB962C8B-B14F-4D97-AF65-F5344CB8AC3E}">
        <p14:creationId xmlns:p14="http://schemas.microsoft.com/office/powerpoint/2010/main" val="3472671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Up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875F6157-AD74-F941-B422-39879433209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84391" y="1737621"/>
            <a:ext cx="2327987" cy="4269479"/>
          </a:xfrm>
          <a:solidFill>
            <a:srgbClr val="F5F5F5"/>
          </a:solidFill>
        </p:spPr>
        <p:txBody>
          <a:bodyPr/>
          <a:lstStyle>
            <a:lvl1pPr>
              <a:defRPr sz="100" b="0" i="0">
                <a:solidFill>
                  <a:schemeClr val="bg2">
                    <a:alpha val="0"/>
                  </a:schemeClr>
                </a:solidFill>
                <a:latin typeface="Elevance Sans" pitchFamily="2" charset="77"/>
                <a:cs typeface="Elevance Sans" pitchFamily="2" charset="0"/>
              </a:defRPr>
            </a:lvl1pPr>
            <a:lvl2pPr>
              <a:defRPr>
                <a:solidFill>
                  <a:schemeClr val="bg1">
                    <a:alpha val="0"/>
                  </a:schemeClr>
                </a:solidFill>
              </a:defRPr>
            </a:lvl2pPr>
            <a:lvl3pPr>
              <a:defRPr>
                <a:solidFill>
                  <a:schemeClr val="bg1">
                    <a:alpha val="0"/>
                  </a:schemeClr>
                </a:solidFill>
              </a:defRPr>
            </a:lvl3pPr>
            <a:lvl4pPr>
              <a:defRPr>
                <a:solidFill>
                  <a:schemeClr val="bg1">
                    <a:alpha val="0"/>
                  </a:schemeClr>
                </a:solidFill>
              </a:defRPr>
            </a:lvl4pPr>
            <a:lvl5pPr>
              <a:defRPr>
                <a:solidFill>
                  <a:schemeClr val="bg1">
                    <a:alpha val="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0B9D8E76-D2A2-5648-B2DB-A62CD2D6A6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44077" y="1737621"/>
            <a:ext cx="2327987" cy="4269479"/>
          </a:xfrm>
          <a:solidFill>
            <a:srgbClr val="F5F5F5"/>
          </a:solidFill>
        </p:spPr>
        <p:txBody>
          <a:bodyPr/>
          <a:lstStyle>
            <a:lvl1pPr>
              <a:defRPr sz="100" b="0" i="0">
                <a:solidFill>
                  <a:schemeClr val="bg2">
                    <a:alpha val="0"/>
                  </a:schemeClr>
                </a:solidFill>
                <a:latin typeface="Elevance Sans" pitchFamily="2" charset="77"/>
                <a:cs typeface="Elevance Sans" pitchFamily="2" charset="0"/>
              </a:defRPr>
            </a:lvl1pPr>
            <a:lvl2pPr>
              <a:defRPr>
                <a:solidFill>
                  <a:schemeClr val="bg1">
                    <a:alpha val="0"/>
                  </a:schemeClr>
                </a:solidFill>
              </a:defRPr>
            </a:lvl2pPr>
            <a:lvl3pPr>
              <a:defRPr>
                <a:solidFill>
                  <a:schemeClr val="bg1">
                    <a:alpha val="0"/>
                  </a:schemeClr>
                </a:solidFill>
              </a:defRPr>
            </a:lvl3pPr>
            <a:lvl4pPr>
              <a:defRPr>
                <a:solidFill>
                  <a:schemeClr val="bg1">
                    <a:alpha val="0"/>
                  </a:schemeClr>
                </a:solidFill>
              </a:defRPr>
            </a:lvl4pPr>
            <a:lvl5pPr>
              <a:defRPr>
                <a:solidFill>
                  <a:schemeClr val="bg1">
                    <a:alpha val="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0492DC6-9657-A84D-AA7B-58D54CBB7A2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403763" y="1737621"/>
            <a:ext cx="2327987" cy="4269479"/>
          </a:xfrm>
          <a:solidFill>
            <a:srgbClr val="F5F5F5"/>
          </a:solidFill>
        </p:spPr>
        <p:txBody>
          <a:bodyPr/>
          <a:lstStyle>
            <a:lvl1pPr>
              <a:defRPr sz="100" b="0" i="0">
                <a:solidFill>
                  <a:schemeClr val="bg2">
                    <a:alpha val="0"/>
                  </a:schemeClr>
                </a:solidFill>
                <a:latin typeface="Elevance Sans" pitchFamily="2" charset="77"/>
                <a:cs typeface="Elevance Sans" pitchFamily="2" charset="0"/>
              </a:defRPr>
            </a:lvl1pPr>
            <a:lvl2pPr>
              <a:defRPr>
                <a:solidFill>
                  <a:schemeClr val="bg1">
                    <a:alpha val="0"/>
                  </a:schemeClr>
                </a:solidFill>
              </a:defRPr>
            </a:lvl2pPr>
            <a:lvl3pPr>
              <a:defRPr>
                <a:solidFill>
                  <a:schemeClr val="bg1">
                    <a:alpha val="0"/>
                  </a:schemeClr>
                </a:solidFill>
              </a:defRPr>
            </a:lvl3pPr>
            <a:lvl4pPr>
              <a:defRPr>
                <a:solidFill>
                  <a:schemeClr val="bg1">
                    <a:alpha val="0"/>
                  </a:schemeClr>
                </a:solidFill>
              </a:defRPr>
            </a:lvl4pPr>
            <a:lvl5pPr>
              <a:defRPr>
                <a:solidFill>
                  <a:schemeClr val="bg1">
                    <a:alpha val="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7C67F79F-A16B-8F48-A460-2D06F52DCC6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75725" y="2629502"/>
            <a:ext cx="1802369" cy="2976168"/>
          </a:xfrm>
        </p:spPr>
        <p:txBody>
          <a:bodyPr/>
          <a:lstStyle>
            <a:lvl1pPr>
              <a:defRPr sz="1400" b="0" i="0"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09F171-D2FC-724F-A2F1-83AC74A0C41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939795" y="2629502"/>
            <a:ext cx="1802369" cy="2976168"/>
          </a:xfrm>
        </p:spPr>
        <p:txBody>
          <a:bodyPr/>
          <a:lstStyle>
            <a:lvl1pPr>
              <a:defRPr sz="1400" b="0" i="0"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0886DACC-8B94-1049-99F5-38D402063D4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642278" y="2629502"/>
            <a:ext cx="1802369" cy="2976168"/>
          </a:xfrm>
        </p:spPr>
        <p:txBody>
          <a:bodyPr/>
          <a:lstStyle>
            <a:lvl1pPr>
              <a:defRPr sz="1400" b="0" i="0"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7FDE759B-B6F2-3D4A-9BFA-89DFE26446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7200" y="1737621"/>
            <a:ext cx="4195492" cy="4269479"/>
          </a:xfrm>
          <a:solidFill>
            <a:schemeClr val="accent2"/>
          </a:solidFill>
        </p:spPr>
        <p:txBody>
          <a:bodyPr/>
          <a:lstStyle>
            <a:lvl1pPr>
              <a:defRPr sz="100" b="0" i="0">
                <a:solidFill>
                  <a:schemeClr val="bg2">
                    <a:alpha val="0"/>
                  </a:schemeClr>
                </a:solidFill>
                <a:latin typeface="Elevance Sans" pitchFamily="2" charset="77"/>
                <a:cs typeface="Elevance Sans" pitchFamily="2" charset="0"/>
              </a:defRPr>
            </a:lvl1pPr>
            <a:lvl2pPr>
              <a:defRPr>
                <a:solidFill>
                  <a:schemeClr val="bg1">
                    <a:alpha val="0"/>
                  </a:schemeClr>
                </a:solidFill>
              </a:defRPr>
            </a:lvl2pPr>
            <a:lvl3pPr>
              <a:defRPr>
                <a:solidFill>
                  <a:schemeClr val="bg1">
                    <a:alpha val="0"/>
                  </a:schemeClr>
                </a:solidFill>
              </a:defRPr>
            </a:lvl3pPr>
            <a:lvl4pPr>
              <a:defRPr>
                <a:solidFill>
                  <a:schemeClr val="bg1">
                    <a:alpha val="0"/>
                  </a:schemeClr>
                </a:solidFill>
              </a:defRPr>
            </a:lvl4pPr>
            <a:lvl5pPr>
              <a:defRPr>
                <a:solidFill>
                  <a:schemeClr val="bg1">
                    <a:alpha val="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13370B3-825E-D34B-8FDF-7533F97F3B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5601" y="1948308"/>
            <a:ext cx="1652266" cy="268434"/>
          </a:xfrm>
        </p:spPr>
        <p:txBody>
          <a:bodyPr/>
          <a:lstStyle>
            <a:lvl1pPr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text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5E27056C-29C0-2045-816E-9E902F2F596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09237" y="1948308"/>
            <a:ext cx="1652266" cy="268434"/>
          </a:xfrm>
        </p:spPr>
        <p:txBody>
          <a:bodyPr/>
          <a:lstStyle>
            <a:lvl1pPr>
              <a:defRPr sz="15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Subtitle text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50958210-96E8-1E49-B317-7E8680A7B0A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75725" y="1948308"/>
            <a:ext cx="1652266" cy="268434"/>
          </a:xfrm>
        </p:spPr>
        <p:txBody>
          <a:bodyPr/>
          <a:lstStyle>
            <a:lvl1pPr>
              <a:defRPr sz="15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Subtitle text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9EF4BB56-4511-4D4B-B1CE-7496C1BDBE6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42278" y="1948308"/>
            <a:ext cx="1652266" cy="268434"/>
          </a:xfrm>
        </p:spPr>
        <p:txBody>
          <a:bodyPr/>
          <a:lstStyle>
            <a:lvl1pPr>
              <a:defRPr sz="15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Subtitle text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E75330-0906-7041-819F-960237FD5F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236515C-09B8-5341-839B-8844FBCBEE8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AA5D0AF0-14B5-FB4C-9A3D-38570A77059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183241" y="2691503"/>
            <a:ext cx="2230936" cy="439148"/>
          </a:xfr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CEDDFC23-987F-D649-AC0A-8278DC76612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183241" y="3548490"/>
            <a:ext cx="2230936" cy="439148"/>
          </a:xfr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5F06E18E-6C35-ED44-B0A1-A45465982C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183241" y="4405478"/>
            <a:ext cx="2230936" cy="439148"/>
          </a:xfr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466C3108-2271-4849-AC8B-AE3CAA394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5601" y="2653748"/>
            <a:ext cx="1427640" cy="561942"/>
          </a:xfrm>
        </p:spPr>
        <p:txBody>
          <a:bodyPr anchor="ctr" anchorCtr="0"/>
          <a:lstStyle>
            <a:lvl1pPr>
              <a:defRPr sz="5500" b="0" i="0">
                <a:solidFill>
                  <a:schemeClr val="bg1"/>
                </a:solidFill>
                <a:latin typeface="Elevance Sans Medium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49" name="Text Placeholder 16">
            <a:extLst>
              <a:ext uri="{FF2B5EF4-FFF2-40B4-BE49-F238E27FC236}">
                <a16:creationId xmlns:a16="http://schemas.microsoft.com/office/drawing/2014/main" id="{D5A9143D-7150-AC42-B40F-D5C4B2E4E85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5601" y="3513481"/>
            <a:ext cx="1427640" cy="561942"/>
          </a:xfrm>
        </p:spPr>
        <p:txBody>
          <a:bodyPr anchor="ctr" anchorCtr="0"/>
          <a:lstStyle>
            <a:lvl1pPr>
              <a:defRPr sz="5500" b="0" i="0">
                <a:solidFill>
                  <a:schemeClr val="bg1"/>
                </a:solidFill>
                <a:latin typeface="Elevance Sans Medium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50" name="Text Placeholder 16">
            <a:extLst>
              <a:ext uri="{FF2B5EF4-FFF2-40B4-BE49-F238E27FC236}">
                <a16:creationId xmlns:a16="http://schemas.microsoft.com/office/drawing/2014/main" id="{7DA7978D-E906-C942-B91D-81151851337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5601" y="4373214"/>
            <a:ext cx="1427640" cy="561942"/>
          </a:xfrm>
        </p:spPr>
        <p:txBody>
          <a:bodyPr anchor="ctr" anchorCtr="0"/>
          <a:lstStyle>
            <a:lvl1pPr>
              <a:defRPr sz="5500" b="0" i="0">
                <a:solidFill>
                  <a:schemeClr val="bg1"/>
                </a:solidFill>
                <a:latin typeface="Elevance Sans Medium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3105FE1C-3167-48F5-A514-AC4282BC0D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6181344"/>
            <a:ext cx="187325" cy="35521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AB6B564-3009-A63A-A77D-22DC6635304B}"/>
              </a:ext>
            </a:extLst>
          </p:cNvPr>
          <p:cNvSpPr txBox="1"/>
          <p:nvPr userDrawn="1"/>
        </p:nvSpPr>
        <p:spPr>
          <a:xfrm>
            <a:off x="11358961" y="6434080"/>
            <a:ext cx="379141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2E41F6C8-4AC0-3E4A-83FC-D61DA5B25C9B}" type="slidenum">
              <a:rPr lang="en-US" sz="900" smtClean="0">
                <a:solidFill>
                  <a:schemeClr val="bg1"/>
                </a:solidFill>
              </a:rPr>
              <a:pPr algn="r"/>
              <a:t>‹#›</a:t>
            </a:fld>
            <a:endParaRPr lang="en-US" sz="9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135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ur Up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875F6157-AD74-F941-B422-39879433209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84391" y="1737621"/>
            <a:ext cx="2327987" cy="4269479"/>
          </a:xfrm>
          <a:solidFill>
            <a:schemeClr val="accent6">
              <a:alpha val="15000"/>
            </a:schemeClr>
          </a:solidFill>
        </p:spPr>
        <p:txBody>
          <a:bodyPr/>
          <a:lstStyle>
            <a:lvl1pPr>
              <a:defRPr sz="100" b="0" i="0">
                <a:solidFill>
                  <a:schemeClr val="bg2">
                    <a:alpha val="0"/>
                  </a:schemeClr>
                </a:solidFill>
                <a:latin typeface="Elevance Sans" pitchFamily="2" charset="77"/>
                <a:cs typeface="Elevance Sans" pitchFamily="2" charset="0"/>
              </a:defRPr>
            </a:lvl1pPr>
            <a:lvl2pPr>
              <a:defRPr>
                <a:solidFill>
                  <a:schemeClr val="bg1">
                    <a:alpha val="0"/>
                  </a:schemeClr>
                </a:solidFill>
              </a:defRPr>
            </a:lvl2pPr>
            <a:lvl3pPr>
              <a:defRPr>
                <a:solidFill>
                  <a:schemeClr val="bg1">
                    <a:alpha val="0"/>
                  </a:schemeClr>
                </a:solidFill>
              </a:defRPr>
            </a:lvl3pPr>
            <a:lvl4pPr>
              <a:defRPr>
                <a:solidFill>
                  <a:schemeClr val="bg1">
                    <a:alpha val="0"/>
                  </a:schemeClr>
                </a:solidFill>
              </a:defRPr>
            </a:lvl4pPr>
            <a:lvl5pPr>
              <a:defRPr>
                <a:solidFill>
                  <a:schemeClr val="bg1">
                    <a:alpha val="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0B9D8E76-D2A2-5648-B2DB-A62CD2D6A6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44077" y="1737621"/>
            <a:ext cx="2327987" cy="4269479"/>
          </a:xfrm>
          <a:solidFill>
            <a:schemeClr val="accent6">
              <a:alpha val="15000"/>
            </a:schemeClr>
          </a:solidFill>
        </p:spPr>
        <p:txBody>
          <a:bodyPr/>
          <a:lstStyle>
            <a:lvl1pPr>
              <a:defRPr sz="100" b="0" i="0">
                <a:solidFill>
                  <a:schemeClr val="bg2">
                    <a:alpha val="0"/>
                  </a:schemeClr>
                </a:solidFill>
                <a:latin typeface="Elevance Sans" pitchFamily="2" charset="77"/>
                <a:cs typeface="Elevance Sans" pitchFamily="2" charset="0"/>
              </a:defRPr>
            </a:lvl1pPr>
            <a:lvl2pPr>
              <a:defRPr>
                <a:solidFill>
                  <a:schemeClr val="bg1">
                    <a:alpha val="0"/>
                  </a:schemeClr>
                </a:solidFill>
              </a:defRPr>
            </a:lvl2pPr>
            <a:lvl3pPr>
              <a:defRPr>
                <a:solidFill>
                  <a:schemeClr val="bg1">
                    <a:alpha val="0"/>
                  </a:schemeClr>
                </a:solidFill>
              </a:defRPr>
            </a:lvl3pPr>
            <a:lvl4pPr>
              <a:defRPr>
                <a:solidFill>
                  <a:schemeClr val="bg1">
                    <a:alpha val="0"/>
                  </a:schemeClr>
                </a:solidFill>
              </a:defRPr>
            </a:lvl4pPr>
            <a:lvl5pPr>
              <a:defRPr>
                <a:solidFill>
                  <a:schemeClr val="bg1">
                    <a:alpha val="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0492DC6-9657-A84D-AA7B-58D54CBB7A2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403763" y="1737621"/>
            <a:ext cx="2327987" cy="4269479"/>
          </a:xfrm>
          <a:solidFill>
            <a:schemeClr val="accent6">
              <a:alpha val="15000"/>
            </a:schemeClr>
          </a:solidFill>
        </p:spPr>
        <p:txBody>
          <a:bodyPr/>
          <a:lstStyle>
            <a:lvl1pPr>
              <a:defRPr sz="100" b="0" i="0">
                <a:solidFill>
                  <a:schemeClr val="bg2">
                    <a:alpha val="0"/>
                  </a:schemeClr>
                </a:solidFill>
                <a:latin typeface="Elevance Sans" pitchFamily="2" charset="77"/>
                <a:cs typeface="Elevance Sans" pitchFamily="2" charset="0"/>
              </a:defRPr>
            </a:lvl1pPr>
            <a:lvl2pPr>
              <a:defRPr>
                <a:solidFill>
                  <a:schemeClr val="bg1">
                    <a:alpha val="0"/>
                  </a:schemeClr>
                </a:solidFill>
              </a:defRPr>
            </a:lvl2pPr>
            <a:lvl3pPr>
              <a:defRPr>
                <a:solidFill>
                  <a:schemeClr val="bg1">
                    <a:alpha val="0"/>
                  </a:schemeClr>
                </a:solidFill>
              </a:defRPr>
            </a:lvl3pPr>
            <a:lvl4pPr>
              <a:defRPr>
                <a:solidFill>
                  <a:schemeClr val="bg1">
                    <a:alpha val="0"/>
                  </a:schemeClr>
                </a:solidFill>
              </a:defRPr>
            </a:lvl4pPr>
            <a:lvl5pPr>
              <a:defRPr>
                <a:solidFill>
                  <a:schemeClr val="bg1">
                    <a:alpha val="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7C67F79F-A16B-8F48-A460-2D06F52DCC6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75725" y="2629502"/>
            <a:ext cx="1802369" cy="2976168"/>
          </a:xfrm>
        </p:spPr>
        <p:txBody>
          <a:bodyPr/>
          <a:lstStyle>
            <a:lvl1pPr>
              <a:defRPr sz="1400" b="0" i="0">
                <a:solidFill>
                  <a:schemeClr val="tx2"/>
                </a:solidFill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09F171-D2FC-724F-A2F1-83AC74A0C41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939795" y="2629502"/>
            <a:ext cx="1802369" cy="2976168"/>
          </a:xfrm>
        </p:spPr>
        <p:txBody>
          <a:bodyPr/>
          <a:lstStyle>
            <a:lvl1pPr>
              <a:defRPr sz="1400" b="0" i="0">
                <a:solidFill>
                  <a:schemeClr val="tx2"/>
                </a:solidFill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0886DACC-8B94-1049-99F5-38D402063D4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642278" y="2629502"/>
            <a:ext cx="1802369" cy="2976168"/>
          </a:xfrm>
        </p:spPr>
        <p:txBody>
          <a:bodyPr/>
          <a:lstStyle>
            <a:lvl1pPr>
              <a:defRPr sz="1400" b="0" i="0">
                <a:solidFill>
                  <a:schemeClr val="tx2"/>
                </a:solidFill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7FDE759B-B6F2-3D4A-9BFA-89DFE26446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7200" y="1737621"/>
            <a:ext cx="4195492" cy="4269479"/>
          </a:xfrm>
          <a:solidFill>
            <a:schemeClr val="accent6"/>
          </a:solidFill>
        </p:spPr>
        <p:txBody>
          <a:bodyPr/>
          <a:lstStyle>
            <a:lvl1pPr>
              <a:defRPr sz="100" b="0" i="0">
                <a:solidFill>
                  <a:schemeClr val="bg2">
                    <a:alpha val="0"/>
                  </a:schemeClr>
                </a:solidFill>
                <a:latin typeface="Elevance Sans" pitchFamily="2" charset="77"/>
                <a:cs typeface="Elevance Sans" pitchFamily="2" charset="0"/>
              </a:defRPr>
            </a:lvl1pPr>
            <a:lvl2pPr>
              <a:defRPr>
                <a:solidFill>
                  <a:schemeClr val="bg1">
                    <a:alpha val="0"/>
                  </a:schemeClr>
                </a:solidFill>
              </a:defRPr>
            </a:lvl2pPr>
            <a:lvl3pPr>
              <a:defRPr>
                <a:solidFill>
                  <a:schemeClr val="bg1">
                    <a:alpha val="0"/>
                  </a:schemeClr>
                </a:solidFill>
              </a:defRPr>
            </a:lvl3pPr>
            <a:lvl4pPr>
              <a:defRPr>
                <a:solidFill>
                  <a:schemeClr val="bg1">
                    <a:alpha val="0"/>
                  </a:schemeClr>
                </a:solidFill>
              </a:defRPr>
            </a:lvl4pPr>
            <a:lvl5pPr>
              <a:defRPr>
                <a:solidFill>
                  <a:schemeClr val="bg1">
                    <a:alpha val="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13370B3-825E-D34B-8FDF-7533F97F3B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5601" y="1948308"/>
            <a:ext cx="1652266" cy="268434"/>
          </a:xfrm>
        </p:spPr>
        <p:txBody>
          <a:bodyPr/>
          <a:lstStyle>
            <a:lvl1pPr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text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5E27056C-29C0-2045-816E-9E902F2F596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09237" y="1948308"/>
            <a:ext cx="1652266" cy="268434"/>
          </a:xfrm>
        </p:spPr>
        <p:txBody>
          <a:bodyPr/>
          <a:lstStyle>
            <a:lvl1pPr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text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50958210-96E8-1E49-B317-7E8680A7B0A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75725" y="1948308"/>
            <a:ext cx="1652266" cy="268434"/>
          </a:xfrm>
        </p:spPr>
        <p:txBody>
          <a:bodyPr/>
          <a:lstStyle>
            <a:lvl1pPr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text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9EF4BB56-4511-4D4B-B1CE-7496C1BDBE6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42278" y="1948308"/>
            <a:ext cx="1652266" cy="268434"/>
          </a:xfrm>
        </p:spPr>
        <p:txBody>
          <a:bodyPr/>
          <a:lstStyle>
            <a:lvl1pPr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text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E75330-0906-7041-819F-960237FD5F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236515C-09B8-5341-839B-8844FBCBEE8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AA5D0AF0-14B5-FB4C-9A3D-38570A77059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183241" y="2691503"/>
            <a:ext cx="2230936" cy="439148"/>
          </a:xfrm>
        </p:spPr>
        <p:txBody>
          <a:bodyPr/>
          <a:lstStyle>
            <a:lvl1pPr>
              <a:defRPr sz="1400" b="0" i="0">
                <a:solidFill>
                  <a:schemeClr val="accent1"/>
                </a:solidFill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CEDDFC23-987F-D649-AC0A-8278DC76612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183241" y="3548490"/>
            <a:ext cx="2230936" cy="439148"/>
          </a:xfrm>
        </p:spPr>
        <p:txBody>
          <a:bodyPr/>
          <a:lstStyle>
            <a:lvl1pPr>
              <a:defRPr sz="1400" b="0" i="0">
                <a:solidFill>
                  <a:schemeClr val="accent1"/>
                </a:solidFill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5F06E18E-6C35-ED44-B0A1-A45465982C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183241" y="4405478"/>
            <a:ext cx="2230936" cy="439148"/>
          </a:xfrm>
        </p:spPr>
        <p:txBody>
          <a:bodyPr/>
          <a:lstStyle>
            <a:lvl1pPr>
              <a:defRPr sz="1400" b="0" i="0">
                <a:solidFill>
                  <a:schemeClr val="accent1"/>
                </a:solidFill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466C3108-2271-4849-AC8B-AE3CAA394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5601" y="2653748"/>
            <a:ext cx="1427640" cy="561942"/>
          </a:xfrm>
        </p:spPr>
        <p:txBody>
          <a:bodyPr anchor="ctr" anchorCtr="0"/>
          <a:lstStyle>
            <a:lvl1pPr>
              <a:defRPr sz="5500" b="0" i="0">
                <a:solidFill>
                  <a:schemeClr val="accent1"/>
                </a:solidFill>
                <a:latin typeface="Elevance Sans Medium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49" name="Text Placeholder 16">
            <a:extLst>
              <a:ext uri="{FF2B5EF4-FFF2-40B4-BE49-F238E27FC236}">
                <a16:creationId xmlns:a16="http://schemas.microsoft.com/office/drawing/2014/main" id="{D5A9143D-7150-AC42-B40F-D5C4B2E4E85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5601" y="3513481"/>
            <a:ext cx="1427640" cy="561942"/>
          </a:xfrm>
        </p:spPr>
        <p:txBody>
          <a:bodyPr anchor="ctr" anchorCtr="0"/>
          <a:lstStyle>
            <a:lvl1pPr>
              <a:defRPr sz="5500" b="0" i="0">
                <a:solidFill>
                  <a:schemeClr val="accent1"/>
                </a:solidFill>
                <a:latin typeface="Elevance Sans Medium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50" name="Text Placeholder 16">
            <a:extLst>
              <a:ext uri="{FF2B5EF4-FFF2-40B4-BE49-F238E27FC236}">
                <a16:creationId xmlns:a16="http://schemas.microsoft.com/office/drawing/2014/main" id="{7DA7978D-E906-C942-B91D-81151851337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5601" y="4373214"/>
            <a:ext cx="1427640" cy="561942"/>
          </a:xfrm>
        </p:spPr>
        <p:txBody>
          <a:bodyPr anchor="ctr" anchorCtr="0"/>
          <a:lstStyle>
            <a:lvl1pPr>
              <a:defRPr sz="5500" b="0" i="0">
                <a:solidFill>
                  <a:schemeClr val="accent1"/>
                </a:solidFill>
                <a:latin typeface="Elevance Sans Medium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B6B564-3009-A63A-A77D-22DC6635304B}"/>
              </a:ext>
            </a:extLst>
          </p:cNvPr>
          <p:cNvSpPr txBox="1"/>
          <p:nvPr userDrawn="1"/>
        </p:nvSpPr>
        <p:spPr>
          <a:xfrm>
            <a:off x="11358961" y="6434080"/>
            <a:ext cx="379141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2E41F6C8-4AC0-3E4A-83FC-D61DA5B25C9B}" type="slidenum">
              <a:rPr lang="en-US" sz="900" smtClean="0">
                <a:solidFill>
                  <a:schemeClr val="tx2"/>
                </a:solidFill>
              </a:rPr>
              <a:pPr algn="r"/>
              <a:t>‹#›</a:t>
            </a:fld>
            <a:endParaRPr lang="en-US" sz="9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78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ur Up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875F6157-AD74-F941-B422-39879433209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84391" y="1737621"/>
            <a:ext cx="2327987" cy="4269479"/>
          </a:xfrm>
          <a:solidFill>
            <a:schemeClr val="accent5">
              <a:alpha val="15000"/>
            </a:schemeClr>
          </a:solidFill>
        </p:spPr>
        <p:txBody>
          <a:bodyPr/>
          <a:lstStyle>
            <a:lvl1pPr>
              <a:defRPr sz="100" b="0" i="0">
                <a:solidFill>
                  <a:schemeClr val="bg2">
                    <a:alpha val="0"/>
                  </a:schemeClr>
                </a:solidFill>
                <a:latin typeface="Elevance Sans" pitchFamily="2" charset="77"/>
                <a:cs typeface="Elevance Sans" pitchFamily="2" charset="0"/>
              </a:defRPr>
            </a:lvl1pPr>
            <a:lvl2pPr>
              <a:defRPr>
                <a:solidFill>
                  <a:schemeClr val="bg1">
                    <a:alpha val="0"/>
                  </a:schemeClr>
                </a:solidFill>
              </a:defRPr>
            </a:lvl2pPr>
            <a:lvl3pPr>
              <a:defRPr>
                <a:solidFill>
                  <a:schemeClr val="bg1">
                    <a:alpha val="0"/>
                  </a:schemeClr>
                </a:solidFill>
              </a:defRPr>
            </a:lvl3pPr>
            <a:lvl4pPr>
              <a:defRPr>
                <a:solidFill>
                  <a:schemeClr val="bg1">
                    <a:alpha val="0"/>
                  </a:schemeClr>
                </a:solidFill>
              </a:defRPr>
            </a:lvl4pPr>
            <a:lvl5pPr>
              <a:defRPr>
                <a:solidFill>
                  <a:schemeClr val="bg1">
                    <a:alpha val="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0B9D8E76-D2A2-5648-B2DB-A62CD2D6A6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44077" y="1737621"/>
            <a:ext cx="2327987" cy="4269479"/>
          </a:xfrm>
          <a:solidFill>
            <a:schemeClr val="accent5">
              <a:alpha val="15000"/>
            </a:schemeClr>
          </a:solidFill>
        </p:spPr>
        <p:txBody>
          <a:bodyPr/>
          <a:lstStyle>
            <a:lvl1pPr>
              <a:defRPr sz="100" b="0" i="0">
                <a:solidFill>
                  <a:schemeClr val="bg2">
                    <a:alpha val="0"/>
                  </a:schemeClr>
                </a:solidFill>
                <a:latin typeface="Elevance Sans" pitchFamily="2" charset="77"/>
                <a:cs typeface="Elevance Sans" pitchFamily="2" charset="0"/>
              </a:defRPr>
            </a:lvl1pPr>
            <a:lvl2pPr>
              <a:defRPr>
                <a:solidFill>
                  <a:schemeClr val="bg1">
                    <a:alpha val="0"/>
                  </a:schemeClr>
                </a:solidFill>
              </a:defRPr>
            </a:lvl2pPr>
            <a:lvl3pPr>
              <a:defRPr>
                <a:solidFill>
                  <a:schemeClr val="bg1">
                    <a:alpha val="0"/>
                  </a:schemeClr>
                </a:solidFill>
              </a:defRPr>
            </a:lvl3pPr>
            <a:lvl4pPr>
              <a:defRPr>
                <a:solidFill>
                  <a:schemeClr val="bg1">
                    <a:alpha val="0"/>
                  </a:schemeClr>
                </a:solidFill>
              </a:defRPr>
            </a:lvl4pPr>
            <a:lvl5pPr>
              <a:defRPr>
                <a:solidFill>
                  <a:schemeClr val="bg1">
                    <a:alpha val="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0492DC6-9657-A84D-AA7B-58D54CBB7A2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403763" y="1737621"/>
            <a:ext cx="2327987" cy="4269479"/>
          </a:xfrm>
          <a:solidFill>
            <a:schemeClr val="accent5">
              <a:alpha val="15000"/>
            </a:schemeClr>
          </a:solidFill>
        </p:spPr>
        <p:txBody>
          <a:bodyPr/>
          <a:lstStyle>
            <a:lvl1pPr>
              <a:defRPr sz="100" b="0" i="0">
                <a:solidFill>
                  <a:schemeClr val="bg2">
                    <a:alpha val="0"/>
                  </a:schemeClr>
                </a:solidFill>
                <a:latin typeface="Elevance Sans" pitchFamily="2" charset="77"/>
                <a:cs typeface="Elevance Sans" pitchFamily="2" charset="0"/>
              </a:defRPr>
            </a:lvl1pPr>
            <a:lvl2pPr>
              <a:defRPr>
                <a:solidFill>
                  <a:schemeClr val="bg1">
                    <a:alpha val="0"/>
                  </a:schemeClr>
                </a:solidFill>
              </a:defRPr>
            </a:lvl2pPr>
            <a:lvl3pPr>
              <a:defRPr>
                <a:solidFill>
                  <a:schemeClr val="bg1">
                    <a:alpha val="0"/>
                  </a:schemeClr>
                </a:solidFill>
              </a:defRPr>
            </a:lvl3pPr>
            <a:lvl4pPr>
              <a:defRPr>
                <a:solidFill>
                  <a:schemeClr val="bg1">
                    <a:alpha val="0"/>
                  </a:schemeClr>
                </a:solidFill>
              </a:defRPr>
            </a:lvl4pPr>
            <a:lvl5pPr>
              <a:defRPr>
                <a:solidFill>
                  <a:schemeClr val="bg1">
                    <a:alpha val="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7C67F79F-A16B-8F48-A460-2D06F52DCC6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75725" y="2629502"/>
            <a:ext cx="1802369" cy="2976168"/>
          </a:xfrm>
        </p:spPr>
        <p:txBody>
          <a:bodyPr/>
          <a:lstStyle>
            <a:lvl1pPr>
              <a:defRPr sz="1400" b="0" i="0">
                <a:solidFill>
                  <a:schemeClr val="tx2"/>
                </a:solidFill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09F171-D2FC-724F-A2F1-83AC74A0C41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939795" y="2629502"/>
            <a:ext cx="1802369" cy="2976168"/>
          </a:xfrm>
        </p:spPr>
        <p:txBody>
          <a:bodyPr/>
          <a:lstStyle>
            <a:lvl1pPr>
              <a:defRPr sz="1400" b="0" i="0">
                <a:solidFill>
                  <a:schemeClr val="tx2"/>
                </a:solidFill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0886DACC-8B94-1049-99F5-38D402063D4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642278" y="2629502"/>
            <a:ext cx="1802369" cy="2976168"/>
          </a:xfrm>
        </p:spPr>
        <p:txBody>
          <a:bodyPr/>
          <a:lstStyle>
            <a:lvl1pPr>
              <a:defRPr sz="1400" b="0" i="0">
                <a:solidFill>
                  <a:schemeClr val="tx2"/>
                </a:solidFill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7FDE759B-B6F2-3D4A-9BFA-89DFE26446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7200" y="1737621"/>
            <a:ext cx="4195492" cy="4269479"/>
          </a:xfrm>
          <a:solidFill>
            <a:schemeClr val="accent5"/>
          </a:solidFill>
        </p:spPr>
        <p:txBody>
          <a:bodyPr/>
          <a:lstStyle>
            <a:lvl1pPr>
              <a:defRPr sz="100" b="0" i="0">
                <a:solidFill>
                  <a:schemeClr val="bg2">
                    <a:alpha val="0"/>
                  </a:schemeClr>
                </a:solidFill>
                <a:latin typeface="Elevance Sans" pitchFamily="2" charset="77"/>
                <a:cs typeface="Elevance Sans" pitchFamily="2" charset="0"/>
              </a:defRPr>
            </a:lvl1pPr>
            <a:lvl2pPr>
              <a:defRPr>
                <a:solidFill>
                  <a:schemeClr val="bg1">
                    <a:alpha val="0"/>
                  </a:schemeClr>
                </a:solidFill>
              </a:defRPr>
            </a:lvl2pPr>
            <a:lvl3pPr>
              <a:defRPr>
                <a:solidFill>
                  <a:schemeClr val="bg1">
                    <a:alpha val="0"/>
                  </a:schemeClr>
                </a:solidFill>
              </a:defRPr>
            </a:lvl3pPr>
            <a:lvl4pPr>
              <a:defRPr>
                <a:solidFill>
                  <a:schemeClr val="bg1">
                    <a:alpha val="0"/>
                  </a:schemeClr>
                </a:solidFill>
              </a:defRPr>
            </a:lvl4pPr>
            <a:lvl5pPr>
              <a:defRPr>
                <a:solidFill>
                  <a:schemeClr val="bg1">
                    <a:alpha val="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13370B3-825E-D34B-8FDF-7533F97F3B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5601" y="1948308"/>
            <a:ext cx="1652266" cy="268434"/>
          </a:xfrm>
        </p:spPr>
        <p:txBody>
          <a:bodyPr/>
          <a:lstStyle>
            <a:lvl1pPr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text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5E27056C-29C0-2045-816E-9E902F2F596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09237" y="1948308"/>
            <a:ext cx="1652266" cy="268434"/>
          </a:xfrm>
        </p:spPr>
        <p:txBody>
          <a:bodyPr/>
          <a:lstStyle>
            <a:lvl1pPr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text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50958210-96E8-1E49-B317-7E8680A7B0A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75725" y="1948308"/>
            <a:ext cx="1652266" cy="268434"/>
          </a:xfrm>
        </p:spPr>
        <p:txBody>
          <a:bodyPr/>
          <a:lstStyle>
            <a:lvl1pPr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text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9EF4BB56-4511-4D4B-B1CE-7496C1BDBE6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42278" y="1948308"/>
            <a:ext cx="1652266" cy="268434"/>
          </a:xfrm>
        </p:spPr>
        <p:txBody>
          <a:bodyPr/>
          <a:lstStyle>
            <a:lvl1pPr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Subtitle text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E75330-0906-7041-819F-960237FD5F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236515C-09B8-5341-839B-8844FBCBEE8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AA5D0AF0-14B5-FB4C-9A3D-38570A77059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183241" y="2691503"/>
            <a:ext cx="2230936" cy="439148"/>
          </a:xfrm>
        </p:spPr>
        <p:txBody>
          <a:bodyPr/>
          <a:lstStyle>
            <a:lvl1pPr>
              <a:defRPr sz="1400" b="0" i="0">
                <a:solidFill>
                  <a:schemeClr val="accent1"/>
                </a:solidFill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CEDDFC23-987F-D649-AC0A-8278DC76612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183241" y="3548490"/>
            <a:ext cx="2230936" cy="439148"/>
          </a:xfrm>
        </p:spPr>
        <p:txBody>
          <a:bodyPr/>
          <a:lstStyle>
            <a:lvl1pPr>
              <a:defRPr sz="1400" b="0" i="0">
                <a:solidFill>
                  <a:schemeClr val="accent1"/>
                </a:solidFill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5F06E18E-6C35-ED44-B0A1-A45465982C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183241" y="4405478"/>
            <a:ext cx="2230936" cy="439148"/>
          </a:xfrm>
        </p:spPr>
        <p:txBody>
          <a:bodyPr/>
          <a:lstStyle>
            <a:lvl1pPr>
              <a:defRPr sz="1400" b="0" i="0">
                <a:solidFill>
                  <a:schemeClr val="accent1"/>
                </a:solidFill>
                <a:latin typeface="Elevance Sans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466C3108-2271-4849-AC8B-AE3CAA394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5600" y="2653748"/>
            <a:ext cx="1427641" cy="561942"/>
          </a:xfrm>
        </p:spPr>
        <p:txBody>
          <a:bodyPr anchor="ctr" anchorCtr="0"/>
          <a:lstStyle>
            <a:lvl1pPr>
              <a:defRPr sz="5500" b="0" i="0">
                <a:solidFill>
                  <a:schemeClr val="accent1"/>
                </a:solidFill>
                <a:latin typeface="Elevance Sans Medium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49" name="Text Placeholder 16">
            <a:extLst>
              <a:ext uri="{FF2B5EF4-FFF2-40B4-BE49-F238E27FC236}">
                <a16:creationId xmlns:a16="http://schemas.microsoft.com/office/drawing/2014/main" id="{D5A9143D-7150-AC42-B40F-D5C4B2E4E85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5600" y="3513481"/>
            <a:ext cx="1427641" cy="561942"/>
          </a:xfrm>
        </p:spPr>
        <p:txBody>
          <a:bodyPr anchor="ctr" anchorCtr="0"/>
          <a:lstStyle>
            <a:lvl1pPr>
              <a:defRPr sz="5500" b="0" i="0">
                <a:solidFill>
                  <a:schemeClr val="accent1"/>
                </a:solidFill>
                <a:latin typeface="Elevance Sans Medium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50" name="Text Placeholder 16">
            <a:extLst>
              <a:ext uri="{FF2B5EF4-FFF2-40B4-BE49-F238E27FC236}">
                <a16:creationId xmlns:a16="http://schemas.microsoft.com/office/drawing/2014/main" id="{7DA7978D-E906-C942-B91D-81151851337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5600" y="4373214"/>
            <a:ext cx="1427641" cy="561942"/>
          </a:xfrm>
        </p:spPr>
        <p:txBody>
          <a:bodyPr anchor="ctr" anchorCtr="0"/>
          <a:lstStyle>
            <a:lvl1pPr>
              <a:defRPr sz="5500" b="0" i="0">
                <a:solidFill>
                  <a:schemeClr val="accent1"/>
                </a:solidFill>
                <a:latin typeface="Elevance Sans Medium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B6B564-3009-A63A-A77D-22DC6635304B}"/>
              </a:ext>
            </a:extLst>
          </p:cNvPr>
          <p:cNvSpPr txBox="1"/>
          <p:nvPr userDrawn="1"/>
        </p:nvSpPr>
        <p:spPr>
          <a:xfrm>
            <a:off x="11358961" y="6434080"/>
            <a:ext cx="379141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2E41F6C8-4AC0-3E4A-83FC-D61DA5B25C9B}" type="slidenum">
              <a:rPr lang="en-US" sz="900" smtClean="0">
                <a:solidFill>
                  <a:schemeClr val="tx2"/>
                </a:solidFill>
              </a:rPr>
              <a:pPr algn="r"/>
              <a:t>‹#›</a:t>
            </a:fld>
            <a:endParaRPr lang="en-US" sz="9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1371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 Nav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E75330-0906-7041-819F-960237FD5F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BCCD3FC-E970-9B4D-90AC-053046A517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6181344"/>
            <a:ext cx="187325" cy="355215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9A016B6-982C-A548-8414-1E6E9C948B4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4AA359-29EA-5F4F-BDCD-44D77DDDBA39}"/>
              </a:ext>
            </a:extLst>
          </p:cNvPr>
          <p:cNvSpPr txBox="1"/>
          <p:nvPr/>
        </p:nvSpPr>
        <p:spPr>
          <a:xfrm>
            <a:off x="11358961" y="6434080"/>
            <a:ext cx="379141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2E41F6C8-4AC0-3E4A-83FC-D61DA5B25C9B}" type="slidenum">
              <a:rPr lang="en-US" sz="900" smtClean="0">
                <a:solidFill>
                  <a:schemeClr val="bg1"/>
                </a:solidFill>
              </a:rPr>
              <a:pPr algn="r"/>
              <a:t>‹#›</a:t>
            </a:fld>
            <a:endParaRPr lang="en-US" sz="9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608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C5B0DF66-7FB8-254D-86AC-C0A1063CF6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4795113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C5B0DF66-7FB8-254D-86AC-C0A1063CF6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D864AB1-FA21-E948-BBC5-87E7C74C69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199" y="1691640"/>
            <a:ext cx="2651125" cy="4315460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600"/>
              </a:spcBef>
              <a:buNone/>
              <a:defRPr sz="14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able Placeholder 14">
            <a:extLst>
              <a:ext uri="{FF2B5EF4-FFF2-40B4-BE49-F238E27FC236}">
                <a16:creationId xmlns:a16="http://schemas.microsoft.com/office/drawing/2014/main" id="{A26E02A6-FCD4-2349-A224-1CAE40B3C672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336925" y="1691641"/>
            <a:ext cx="8397875" cy="4315460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B5D717D-BD6F-BF4F-AE85-A2B96F2626E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23086E9-DD46-BF44-9FB9-ECD66EB782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32322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EF2572DB-07CC-D24D-84E5-461FEE050AB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</p:spTree>
    <p:extLst>
      <p:ext uri="{BB962C8B-B14F-4D97-AF65-F5344CB8AC3E}">
        <p14:creationId xmlns:p14="http://schemas.microsoft.com/office/powerpoint/2010/main" val="754050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C5B0DF66-7FB8-254D-86AC-C0A1063CF6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8826870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C5B0DF66-7FB8-254D-86AC-C0A1063CF6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D864AB1-FA21-E948-BBC5-87E7C74C69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1691640"/>
            <a:ext cx="2651124" cy="4315460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600"/>
              </a:spcBef>
              <a:buNone/>
              <a:defRPr sz="14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D6B9CC2-0A93-824B-8784-1E187A641D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36925" y="0"/>
            <a:ext cx="8855075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D84F6E5-E352-B74C-8251-2905A2D269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384048"/>
            <a:ext cx="2651125" cy="822960"/>
          </a:xfrm>
        </p:spPr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53B4B6-C1D0-C046-A80C-B92B81F6585D}"/>
              </a:ext>
            </a:extLst>
          </p:cNvPr>
          <p:cNvSpPr txBox="1"/>
          <p:nvPr userDrawn="1"/>
        </p:nvSpPr>
        <p:spPr>
          <a:xfrm>
            <a:off x="11358961" y="6434080"/>
            <a:ext cx="379141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2E41F6C8-4AC0-3E4A-83FC-D61DA5B25C9B}" type="slidenum">
              <a:rPr lang="en-US" sz="900" smtClean="0">
                <a:solidFill>
                  <a:schemeClr val="bg1"/>
                </a:solidFill>
              </a:rPr>
              <a:pPr algn="r"/>
              <a:t>‹#›</a:t>
            </a:fld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5C8D755-322C-D4E6-212D-C09CDE3B0AA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</p:spTree>
    <p:extLst>
      <p:ext uri="{BB962C8B-B14F-4D97-AF65-F5344CB8AC3E}">
        <p14:creationId xmlns:p14="http://schemas.microsoft.com/office/powerpoint/2010/main" val="29375335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Image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C5B0DF66-7FB8-254D-86AC-C0A1063CF6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7679720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C5B0DF66-7FB8-254D-86AC-C0A1063CF6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D864AB1-FA21-E948-BBC5-87E7C74C69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1691640"/>
            <a:ext cx="5529262" cy="2600960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C387F9A-7C61-504D-95FA-41854B1EFD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62552" y="2076450"/>
            <a:ext cx="8529448" cy="4781550"/>
          </a:xfrm>
          <a:custGeom>
            <a:avLst/>
            <a:gdLst>
              <a:gd name="connsiteX0" fmla="*/ 4767761 w 8529448"/>
              <a:gd name="connsiteY0" fmla="*/ 0 h 4781550"/>
              <a:gd name="connsiteX1" fmla="*/ 8529448 w 8529448"/>
              <a:gd name="connsiteY1" fmla="*/ 3772567 h 4781550"/>
              <a:gd name="connsiteX2" fmla="*/ 8529448 w 8529448"/>
              <a:gd name="connsiteY2" fmla="*/ 4781550 h 4781550"/>
              <a:gd name="connsiteX3" fmla="*/ 5501201 w 8529448"/>
              <a:gd name="connsiteY3" fmla="*/ 4781550 h 4781550"/>
              <a:gd name="connsiteX4" fmla="*/ 4766726 w 8529448"/>
              <a:gd name="connsiteY4" fmla="*/ 4044950 h 4781550"/>
              <a:gd name="connsiteX5" fmla="*/ 4032250 w 8529448"/>
              <a:gd name="connsiteY5" fmla="*/ 4781550 h 4781550"/>
              <a:gd name="connsiteX6" fmla="*/ 0 w 8529448"/>
              <a:gd name="connsiteY6" fmla="*/ 4781550 h 478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29448" h="4781550">
                <a:moveTo>
                  <a:pt x="4767761" y="0"/>
                </a:moveTo>
                <a:lnTo>
                  <a:pt x="8529448" y="3772567"/>
                </a:lnTo>
                <a:lnTo>
                  <a:pt x="8529448" y="4781550"/>
                </a:lnTo>
                <a:lnTo>
                  <a:pt x="5501201" y="4781550"/>
                </a:lnTo>
                <a:lnTo>
                  <a:pt x="4766726" y="4044950"/>
                </a:lnTo>
                <a:lnTo>
                  <a:pt x="4032250" y="4781550"/>
                </a:lnTo>
                <a:lnTo>
                  <a:pt x="0" y="47815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D84F6E5-E352-B74C-8251-2905A2D269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384048"/>
            <a:ext cx="5529263" cy="822960"/>
          </a:xfrm>
        </p:spPr>
        <p:txBody>
          <a:bodyPr/>
          <a:lstStyle/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0943731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C5B0DF66-7FB8-254D-86AC-C0A1063CF6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7230717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C5B0DF66-7FB8-254D-86AC-C0A1063CF6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9F3AE6-AACE-6B4E-8D44-B359D95686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1691640"/>
            <a:ext cx="5334000" cy="4315460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230188" indent="-225425">
              <a:lnSpc>
                <a:spcPct val="120000"/>
              </a:lnSpc>
              <a:spcBef>
                <a:spcPts val="1600"/>
              </a:spcBef>
              <a:buFont typeface="Elevance Sans" pitchFamily="2" charset="0"/>
              <a:buChar char="•"/>
              <a:tabLst/>
              <a:defRPr sz="1600">
                <a:latin typeface="+mn-lt"/>
              </a:defRPr>
            </a:lvl2pPr>
            <a:lvl3pPr marL="236537" indent="0">
              <a:lnSpc>
                <a:spcPct val="100000"/>
              </a:lnSpc>
              <a:buNone/>
              <a:tabLst/>
              <a:defRPr sz="1400">
                <a:latin typeface="+mn-lt"/>
              </a:defRPr>
            </a:lvl3pPr>
            <a:lvl4pPr marL="685800" indent="-230188">
              <a:lnSpc>
                <a:spcPct val="100000"/>
              </a:lnSpc>
              <a:tabLst/>
              <a:defRPr sz="1400">
                <a:latin typeface="+mn-lt"/>
              </a:defRPr>
            </a:lvl4pPr>
            <a:lvl5pPr marL="915988" indent="-230188">
              <a:lnSpc>
                <a:spcPct val="100000"/>
              </a:lnSpc>
              <a:tabLst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D6B9CC2-0A93-824B-8784-1E187A641D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D6646E-C578-A14A-A853-62114E9D76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84048"/>
            <a:ext cx="5334000" cy="822960"/>
          </a:xfrm>
        </p:spPr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4D24C6B-8AFE-F241-9470-6F73F1EF803C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419225" y="6309360"/>
            <a:ext cx="4371975" cy="266362"/>
          </a:xfrm>
        </p:spPr>
        <p:txBody>
          <a:bodyPr anchor="b" anchorCtr="0"/>
          <a:lstStyle>
            <a:lvl1pPr marL="0" indent="0" algn="r">
              <a:buNone/>
              <a:defRPr sz="9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86DF63-5DBC-C185-3023-269F41D66D0E}"/>
              </a:ext>
            </a:extLst>
          </p:cNvPr>
          <p:cNvSpPr txBox="1"/>
          <p:nvPr userDrawn="1"/>
        </p:nvSpPr>
        <p:spPr>
          <a:xfrm>
            <a:off x="11358961" y="6434080"/>
            <a:ext cx="379141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2E41F6C8-4AC0-3E4A-83FC-D61DA5B25C9B}" type="slidenum">
              <a:rPr lang="en-US" sz="900" smtClean="0">
                <a:solidFill>
                  <a:schemeClr val="bg1"/>
                </a:solidFill>
              </a:rPr>
              <a:pPr algn="r"/>
              <a:t>‹#›</a:t>
            </a:fld>
            <a:endParaRPr lang="en-US" sz="9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4085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C5B0DF66-7FB8-254D-86AC-C0A1063CF6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731016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C5B0DF66-7FB8-254D-86AC-C0A1063CF6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CC481F15-58C8-BB47-847B-AFEF12FCE234}"/>
              </a:ext>
            </a:extLst>
          </p:cNvPr>
          <p:cNvSpPr/>
          <p:nvPr/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rgbClr val="D9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5B62D9A9-B92C-3149-8DE0-C101312E20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1691640"/>
            <a:ext cx="5334000" cy="4315460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230188" indent="-225425">
              <a:lnSpc>
                <a:spcPct val="120000"/>
              </a:lnSpc>
              <a:spcBef>
                <a:spcPts val="1600"/>
              </a:spcBef>
              <a:buFont typeface="Elevance Sans" pitchFamily="2" charset="0"/>
              <a:buChar char="•"/>
              <a:tabLst/>
              <a:defRPr sz="1600">
                <a:latin typeface="+mn-lt"/>
              </a:defRPr>
            </a:lvl2pPr>
            <a:lvl3pPr marL="236537" indent="0">
              <a:lnSpc>
                <a:spcPct val="100000"/>
              </a:lnSpc>
              <a:buNone/>
              <a:tabLst/>
              <a:defRPr sz="1400">
                <a:latin typeface="+mn-lt"/>
              </a:defRPr>
            </a:lvl3pPr>
            <a:lvl4pPr marL="685800" indent="-230188">
              <a:lnSpc>
                <a:spcPct val="100000"/>
              </a:lnSpc>
              <a:tabLst/>
              <a:defRPr sz="1400">
                <a:latin typeface="+mn-lt"/>
              </a:defRPr>
            </a:lvl4pPr>
            <a:lvl5pPr marL="915988" indent="-230188">
              <a:lnSpc>
                <a:spcPct val="100000"/>
              </a:lnSpc>
              <a:tabLst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107B16-D40D-4D49-AC9F-081161A30D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84048"/>
            <a:ext cx="5334000" cy="822960"/>
          </a:xfrm>
        </p:spPr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ABCD97A-91D2-E64D-BC36-8CF11D89AE9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419225" y="6309360"/>
            <a:ext cx="4371975" cy="266362"/>
          </a:xfrm>
        </p:spPr>
        <p:txBody>
          <a:bodyPr anchor="b" anchorCtr="0"/>
          <a:lstStyle>
            <a:lvl1pPr marL="0" indent="0" algn="r">
              <a:buNone/>
              <a:defRPr sz="9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9F5B07-CC0C-8242-81AD-1C0EB2CDA362}"/>
              </a:ext>
            </a:extLst>
          </p:cNvPr>
          <p:cNvSpPr txBox="1"/>
          <p:nvPr/>
        </p:nvSpPr>
        <p:spPr>
          <a:xfrm>
            <a:off x="11358961" y="6434080"/>
            <a:ext cx="379141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2E41F6C8-4AC0-3E4A-83FC-D61DA5B25C9B}" type="slidenum">
              <a:rPr lang="en-US" sz="900" smtClean="0">
                <a:solidFill>
                  <a:schemeClr val="tx2"/>
                </a:solidFill>
              </a:rPr>
              <a:pPr algn="r"/>
              <a:t>‹#›</a:t>
            </a:fld>
            <a:endParaRPr lang="en-US" sz="9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6570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C481F15-58C8-BB47-847B-AFEF12FCE234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9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7E88C62-B078-D543-A31B-4986E333098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665120" y="2346325"/>
            <a:ext cx="731837" cy="731276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C5B0DF66-7FB8-254D-86AC-C0A1063CF6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731016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C5B0DF66-7FB8-254D-86AC-C0A1063CF6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5107B16-D40D-4D49-AC9F-081161A30D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84048"/>
            <a:ext cx="5334000" cy="822960"/>
          </a:xfrm>
        </p:spPr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ABCD97A-91D2-E64D-BC36-8CF11D89AE9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419225" y="6309360"/>
            <a:ext cx="4371975" cy="266362"/>
          </a:xfrm>
        </p:spPr>
        <p:txBody>
          <a:bodyPr anchor="b" anchorCtr="0"/>
          <a:lstStyle>
            <a:lvl1pPr marL="0" indent="0" algn="r">
              <a:buNone/>
              <a:defRPr sz="9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9F5B07-CC0C-8242-81AD-1C0EB2CDA362}"/>
              </a:ext>
            </a:extLst>
          </p:cNvPr>
          <p:cNvSpPr txBox="1"/>
          <p:nvPr/>
        </p:nvSpPr>
        <p:spPr>
          <a:xfrm>
            <a:off x="11358961" y="6434080"/>
            <a:ext cx="379141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2E41F6C8-4AC0-3E4A-83FC-D61DA5B25C9B}" type="slidenum">
              <a:rPr lang="en-US" sz="900" smtClean="0">
                <a:solidFill>
                  <a:schemeClr val="tx2"/>
                </a:solidFill>
              </a:rPr>
              <a:pPr algn="r"/>
              <a:t>‹#›</a:t>
            </a:fld>
            <a:endParaRPr lang="en-US" sz="900">
              <a:solidFill>
                <a:schemeClr val="tx2"/>
              </a:solidFill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628AA8C-3AA3-804C-BAC2-938EE013A9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15275" y="2354336"/>
            <a:ext cx="3818526" cy="723265"/>
          </a:xfrm>
        </p:spPr>
        <p:txBody>
          <a:bodyPr/>
          <a:lstStyle>
            <a:lvl1pPr>
              <a:lnSpc>
                <a:spcPct val="120000"/>
              </a:lnSpc>
              <a:defRPr sz="1200" b="0" i="0">
                <a:latin typeface="Elevance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0BE6EBB-EB34-2242-AEBC-48C5BF2653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15275" y="3736210"/>
            <a:ext cx="3818526" cy="723265"/>
          </a:xfrm>
        </p:spPr>
        <p:txBody>
          <a:bodyPr/>
          <a:lstStyle>
            <a:lvl1pPr>
              <a:lnSpc>
                <a:spcPct val="120000"/>
              </a:lnSpc>
              <a:defRPr sz="1200" b="0" i="0">
                <a:latin typeface="Elevance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62787009-1D09-0143-B730-093388290F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15275" y="5118084"/>
            <a:ext cx="3818526" cy="723265"/>
          </a:xfrm>
        </p:spPr>
        <p:txBody>
          <a:bodyPr/>
          <a:lstStyle>
            <a:lvl1pPr>
              <a:lnSpc>
                <a:spcPct val="120000"/>
              </a:lnSpc>
              <a:defRPr sz="1200" b="0" i="0">
                <a:latin typeface="Elevance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926707BB-0CF8-D742-A1DA-677AC916C15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665120" y="3736210"/>
            <a:ext cx="731837" cy="731276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F2140207-71CD-1744-B834-6438BAD46B2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665120" y="5118084"/>
            <a:ext cx="731837" cy="731276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E0B1BDC5-0DAA-4703-BDF1-DE058F603E8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57200" y="1691640"/>
            <a:ext cx="5415280" cy="4315460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600"/>
              </a:spcBef>
              <a:buNone/>
              <a:defRPr sz="1600" b="0" i="0">
                <a:latin typeface="+mj-lt"/>
              </a:defRPr>
            </a:lvl1pPr>
            <a:lvl2pPr marL="4763" indent="0">
              <a:lnSpc>
                <a:spcPct val="120000"/>
              </a:lnSpc>
              <a:spcBef>
                <a:spcPts val="1600"/>
              </a:spcBef>
              <a:buFont typeface="Elevance Sans" pitchFamily="2" charset="0"/>
              <a:buNone/>
              <a:tabLst/>
              <a:defRPr sz="1600">
                <a:latin typeface="+mn-lt"/>
              </a:defRPr>
            </a:lvl2pPr>
            <a:lvl3pPr marL="236537" indent="0">
              <a:lnSpc>
                <a:spcPct val="100000"/>
              </a:lnSpc>
              <a:buNone/>
              <a:tabLst/>
              <a:defRPr sz="1400">
                <a:latin typeface="+mn-lt"/>
              </a:defRPr>
            </a:lvl3pPr>
            <a:lvl4pPr marL="685800" indent="-230188">
              <a:lnSpc>
                <a:spcPct val="100000"/>
              </a:lnSpc>
              <a:tabLst/>
              <a:defRPr sz="1400">
                <a:latin typeface="+mn-lt"/>
              </a:defRPr>
            </a:lvl4pPr>
            <a:lvl5pPr marL="915988" indent="-230188">
              <a:lnSpc>
                <a:spcPct val="100000"/>
              </a:lnSpc>
              <a:tabLst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381312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or Statement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11418EC-3C88-4D46-862D-8E997A834E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>
            <a:noAutofit/>
          </a:bodyPr>
          <a:lstStyle>
            <a:lvl1pPr>
              <a:defRPr lang="en-US" sz="12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0E2AA750-F07B-144C-B416-DBC2747129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3315764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0E2AA750-F07B-144C-B416-DBC2747129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48361CF-360D-4700-9A5B-1320F8B47D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31800"/>
            <a:ext cx="8307388" cy="2997200"/>
          </a:xfrm>
        </p:spPr>
        <p:txBody>
          <a:bodyPr vert="horz"/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Hero Statement </a:t>
            </a:r>
            <a:br>
              <a:rPr lang="en-US"/>
            </a:br>
            <a:r>
              <a:rPr lang="en-US"/>
              <a:t>or Divider Title Here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04B8F74-C724-9D47-A108-ADDF062EF84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7200" y="6181344"/>
            <a:ext cx="187325" cy="355215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D9232FF-C5AF-6B4D-9AF5-26859B05C50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FEF507-A62F-5045-943E-3F3CBD4D2700}"/>
              </a:ext>
            </a:extLst>
          </p:cNvPr>
          <p:cNvSpPr txBox="1"/>
          <p:nvPr/>
        </p:nvSpPr>
        <p:spPr>
          <a:xfrm>
            <a:off x="11358961" y="6434080"/>
            <a:ext cx="379141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2E41F6C8-4AC0-3E4A-83FC-D61DA5B25C9B}" type="slidenum">
              <a:rPr lang="en-US" sz="900" smtClean="0">
                <a:solidFill>
                  <a:schemeClr val="bg1"/>
                </a:solidFill>
              </a:rPr>
              <a:pPr algn="r"/>
              <a:t>‹#›</a:t>
            </a:fld>
            <a:endParaRPr lang="en-US" sz="9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609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or Statement Pale Blue Supergraphic">
    <p:bg>
      <p:bgPr>
        <a:solidFill>
          <a:srgbClr val="E1E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0F90E29-BAF4-9E4C-A3E3-C6C0929A3380}"/>
              </a:ext>
            </a:extLst>
          </p:cNvPr>
          <p:cNvGrpSpPr/>
          <p:nvPr/>
        </p:nvGrpSpPr>
        <p:grpSpPr>
          <a:xfrm>
            <a:off x="3618230" y="2076450"/>
            <a:ext cx="9624165" cy="4826000"/>
            <a:chOff x="3618230" y="2076450"/>
            <a:chExt cx="9624165" cy="4826000"/>
          </a:xfrm>
        </p:grpSpPr>
        <p:sp>
          <p:nvSpPr>
            <p:cNvPr id="9" name="Triangle 8">
              <a:extLst>
                <a:ext uri="{FF2B5EF4-FFF2-40B4-BE49-F238E27FC236}">
                  <a16:creationId xmlns:a16="http://schemas.microsoft.com/office/drawing/2014/main" id="{E6174F10-9B3F-0A4A-902C-2351415C59F5}"/>
                </a:ext>
              </a:extLst>
            </p:cNvPr>
            <p:cNvSpPr/>
            <p:nvPr/>
          </p:nvSpPr>
          <p:spPr>
            <a:xfrm>
              <a:off x="3618230" y="2076450"/>
              <a:ext cx="9624165" cy="4826000"/>
            </a:xfrm>
            <a:prstGeom prst="triangle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B34F316F-1CFF-874E-8020-1209F761045C}"/>
                </a:ext>
              </a:extLst>
            </p:cNvPr>
            <p:cNvSpPr/>
            <p:nvPr/>
          </p:nvSpPr>
          <p:spPr>
            <a:xfrm>
              <a:off x="4348481" y="2816506"/>
              <a:ext cx="8148320" cy="4085943"/>
            </a:xfrm>
            <a:prstGeom prst="triangle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A668D6B0-3122-5E4C-97D8-1667F0FB4B16}"/>
                </a:ext>
              </a:extLst>
            </p:cNvPr>
            <p:cNvSpPr/>
            <p:nvPr/>
          </p:nvSpPr>
          <p:spPr>
            <a:xfrm>
              <a:off x="5085081" y="3549650"/>
              <a:ext cx="6686260" cy="3352799"/>
            </a:xfrm>
            <a:prstGeom prst="triangle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id="{E7689295-4F18-4649-B5EC-0B0557353781}"/>
                </a:ext>
              </a:extLst>
            </p:cNvPr>
            <p:cNvSpPr/>
            <p:nvPr/>
          </p:nvSpPr>
          <p:spPr>
            <a:xfrm>
              <a:off x="6920231" y="5391150"/>
              <a:ext cx="3013881" cy="1511299"/>
            </a:xfrm>
            <a:prstGeom prst="triangle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riangle 13">
              <a:extLst>
                <a:ext uri="{FF2B5EF4-FFF2-40B4-BE49-F238E27FC236}">
                  <a16:creationId xmlns:a16="http://schemas.microsoft.com/office/drawing/2014/main" id="{DF06AE74-A98D-0245-8831-F664B2FA53FB}"/>
                </a:ext>
              </a:extLst>
            </p:cNvPr>
            <p:cNvSpPr/>
            <p:nvPr/>
          </p:nvSpPr>
          <p:spPr>
            <a:xfrm>
              <a:off x="7650481" y="6121400"/>
              <a:ext cx="1557593" cy="781049"/>
            </a:xfrm>
            <a:prstGeom prst="triangle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0E2AA750-F07B-144C-B416-DBC2747129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7712936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0E2AA750-F07B-144C-B416-DBC2747129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48361CF-360D-4700-9A5B-1320F8B47D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31800"/>
            <a:ext cx="8307388" cy="2146300"/>
          </a:xfrm>
        </p:spPr>
        <p:txBody>
          <a:bodyPr vert="horz"/>
          <a:lstStyle>
            <a:lvl1pPr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Hero Statement </a:t>
            </a:r>
            <a:br>
              <a:rPr lang="en-US"/>
            </a:br>
            <a:r>
              <a:rPr lang="en-US"/>
              <a:t>or Divider Title Here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C83C470-0E3F-CC4C-98F9-9542500B5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C167E7C-63DB-B44B-9460-1CC621732B0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7200" y="6181344"/>
            <a:ext cx="187325" cy="35521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171EC9A-3FCB-D640-AF36-C3E697D172BC}"/>
              </a:ext>
            </a:extLst>
          </p:cNvPr>
          <p:cNvSpPr txBox="1"/>
          <p:nvPr/>
        </p:nvSpPr>
        <p:spPr>
          <a:xfrm>
            <a:off x="11358961" y="6434080"/>
            <a:ext cx="379141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2E41F6C8-4AC0-3E4A-83FC-D61DA5B25C9B}" type="slidenum">
              <a:rPr lang="en-US" sz="900" smtClean="0">
                <a:solidFill>
                  <a:schemeClr val="tx2"/>
                </a:solidFill>
              </a:rPr>
              <a:pPr algn="r"/>
              <a:t>‹#›</a:t>
            </a:fld>
            <a:endParaRPr lang="en-US" sz="9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0291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or Statement Pale Blue">
    <p:bg>
      <p:bgPr>
        <a:solidFill>
          <a:srgbClr val="E1E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0E2AA750-F07B-144C-B416-DBC2747129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7712936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0E2AA750-F07B-144C-B416-DBC2747129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48361CF-360D-4700-9A5B-1320F8B47D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31800"/>
            <a:ext cx="8307388" cy="2146300"/>
          </a:xfrm>
        </p:spPr>
        <p:txBody>
          <a:bodyPr vert="horz"/>
          <a:lstStyle>
            <a:lvl1pPr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Hero Statement </a:t>
            </a:r>
            <a:br>
              <a:rPr lang="en-US"/>
            </a:br>
            <a:r>
              <a:rPr lang="en-US"/>
              <a:t>or Divider Title Here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C83C470-0E3F-CC4C-98F9-9542500B54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C167E7C-63DB-B44B-9460-1CC621732B0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7200" y="6181344"/>
            <a:ext cx="187325" cy="35521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171EC9A-3FCB-D640-AF36-C3E697D172BC}"/>
              </a:ext>
            </a:extLst>
          </p:cNvPr>
          <p:cNvSpPr txBox="1"/>
          <p:nvPr/>
        </p:nvSpPr>
        <p:spPr>
          <a:xfrm>
            <a:off x="11358961" y="6434080"/>
            <a:ext cx="379141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2E41F6C8-4AC0-3E4A-83FC-D61DA5B25C9B}" type="slidenum">
              <a:rPr lang="en-US" sz="900" smtClean="0">
                <a:solidFill>
                  <a:schemeClr val="tx2"/>
                </a:solidFill>
              </a:rPr>
              <a:pPr algn="r"/>
              <a:t>‹#›</a:t>
            </a:fld>
            <a:endParaRPr lang="en-US" sz="9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9062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or Statement Navy Supergraphic">
    <p:bg>
      <p:bgPr>
        <a:solidFill>
          <a:srgbClr val="1A36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0E2AA750-F07B-144C-B416-DBC2747129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58415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0E2AA750-F07B-144C-B416-DBC2747129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10F90E29-BAF4-9E4C-A3E3-C6C0929A3380}"/>
              </a:ext>
            </a:extLst>
          </p:cNvPr>
          <p:cNvGrpSpPr/>
          <p:nvPr/>
        </p:nvGrpSpPr>
        <p:grpSpPr>
          <a:xfrm>
            <a:off x="3618230" y="2076450"/>
            <a:ext cx="9624165" cy="4826000"/>
            <a:chOff x="3618230" y="2076450"/>
            <a:chExt cx="9624165" cy="4826000"/>
          </a:xfrm>
        </p:grpSpPr>
        <p:sp>
          <p:nvSpPr>
            <p:cNvPr id="9" name="Triangle 8">
              <a:extLst>
                <a:ext uri="{FF2B5EF4-FFF2-40B4-BE49-F238E27FC236}">
                  <a16:creationId xmlns:a16="http://schemas.microsoft.com/office/drawing/2014/main" id="{E6174F10-9B3F-0A4A-902C-2351415C59F5}"/>
                </a:ext>
              </a:extLst>
            </p:cNvPr>
            <p:cNvSpPr/>
            <p:nvPr/>
          </p:nvSpPr>
          <p:spPr>
            <a:xfrm>
              <a:off x="3618230" y="2076450"/>
              <a:ext cx="9624165" cy="4826000"/>
            </a:xfrm>
            <a:prstGeom prst="triangle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B34F316F-1CFF-874E-8020-1209F761045C}"/>
                </a:ext>
              </a:extLst>
            </p:cNvPr>
            <p:cNvSpPr/>
            <p:nvPr/>
          </p:nvSpPr>
          <p:spPr>
            <a:xfrm>
              <a:off x="4348481" y="2816506"/>
              <a:ext cx="8148320" cy="4085943"/>
            </a:xfrm>
            <a:prstGeom prst="triangle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A668D6B0-3122-5E4C-97D8-1667F0FB4B16}"/>
                </a:ext>
              </a:extLst>
            </p:cNvPr>
            <p:cNvSpPr/>
            <p:nvPr/>
          </p:nvSpPr>
          <p:spPr>
            <a:xfrm>
              <a:off x="5085081" y="3549650"/>
              <a:ext cx="6686260" cy="3352799"/>
            </a:xfrm>
            <a:prstGeom prst="triangle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id="{E7689295-4F18-4649-B5EC-0B0557353781}"/>
                </a:ext>
              </a:extLst>
            </p:cNvPr>
            <p:cNvSpPr/>
            <p:nvPr/>
          </p:nvSpPr>
          <p:spPr>
            <a:xfrm>
              <a:off x="6920231" y="5391150"/>
              <a:ext cx="3013881" cy="1511299"/>
            </a:xfrm>
            <a:prstGeom prst="triangle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riangle 13">
              <a:extLst>
                <a:ext uri="{FF2B5EF4-FFF2-40B4-BE49-F238E27FC236}">
                  <a16:creationId xmlns:a16="http://schemas.microsoft.com/office/drawing/2014/main" id="{DF06AE74-A98D-0245-8831-F664B2FA53FB}"/>
                </a:ext>
              </a:extLst>
            </p:cNvPr>
            <p:cNvSpPr/>
            <p:nvPr/>
          </p:nvSpPr>
          <p:spPr>
            <a:xfrm>
              <a:off x="7650481" y="6121400"/>
              <a:ext cx="1557593" cy="781049"/>
            </a:xfrm>
            <a:prstGeom prst="triangle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48361CF-360D-4700-9A5B-1320F8B47D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31800"/>
            <a:ext cx="8307388" cy="2146300"/>
          </a:xfrm>
        </p:spPr>
        <p:txBody>
          <a:bodyPr vert="horz"/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Hero Statement </a:t>
            </a:r>
            <a:br>
              <a:rPr lang="en-US"/>
            </a:br>
            <a:r>
              <a:rPr lang="en-US"/>
              <a:t>or Divider Title Here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04B8F74-C724-9D47-A108-ADDF062EF84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7200" y="6181344"/>
            <a:ext cx="187325" cy="355215"/>
          </a:xfrm>
          <a:prstGeom prst="rect">
            <a:avLst/>
          </a:prstGeom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573BC2A-41E7-AC4B-9979-6D3B2007C73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0AE740-6CAB-F549-92C4-3E31CD5CDCAC}"/>
              </a:ext>
            </a:extLst>
          </p:cNvPr>
          <p:cNvSpPr txBox="1"/>
          <p:nvPr/>
        </p:nvSpPr>
        <p:spPr>
          <a:xfrm>
            <a:off x="11358961" y="6434080"/>
            <a:ext cx="379141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2E41F6C8-4AC0-3E4A-83FC-D61DA5B25C9B}" type="slidenum">
              <a:rPr lang="en-US" sz="900" smtClean="0">
                <a:solidFill>
                  <a:schemeClr val="bg1"/>
                </a:solidFill>
              </a:rPr>
              <a:pPr algn="r"/>
              <a:t>‹#›</a:t>
            </a:fld>
            <a:endParaRPr lang="en-US" sz="9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3311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or Statement Navy">
    <p:bg>
      <p:bgPr>
        <a:solidFill>
          <a:srgbClr val="1A36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0E2AA750-F07B-144C-B416-DBC2747129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58415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0E2AA750-F07B-144C-B416-DBC2747129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48361CF-360D-4700-9A5B-1320F8B47D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31800"/>
            <a:ext cx="8307388" cy="2146300"/>
          </a:xfrm>
        </p:spPr>
        <p:txBody>
          <a:bodyPr vert="horz"/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Hero Statement </a:t>
            </a:r>
            <a:br>
              <a:rPr lang="en-US"/>
            </a:br>
            <a:r>
              <a:rPr lang="en-US"/>
              <a:t>or Divider Title Here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04B8F74-C724-9D47-A108-ADDF062EF84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7200" y="6181344"/>
            <a:ext cx="187325" cy="355215"/>
          </a:xfrm>
          <a:prstGeom prst="rect">
            <a:avLst/>
          </a:prstGeom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573BC2A-41E7-AC4B-9979-6D3B2007C73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0AE740-6CAB-F549-92C4-3E31CD5CDCAC}"/>
              </a:ext>
            </a:extLst>
          </p:cNvPr>
          <p:cNvSpPr txBox="1"/>
          <p:nvPr/>
        </p:nvSpPr>
        <p:spPr>
          <a:xfrm>
            <a:off x="11358961" y="6434080"/>
            <a:ext cx="379141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2E41F6C8-4AC0-3E4A-83FC-D61DA5B25C9B}" type="slidenum">
              <a:rPr lang="en-US" sz="900" smtClean="0">
                <a:solidFill>
                  <a:schemeClr val="bg1"/>
                </a:solidFill>
              </a:rPr>
              <a:pPr algn="r"/>
              <a:t>‹#›</a:t>
            </a:fld>
            <a:endParaRPr lang="en-US" sz="9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4128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CDB34A6-9C97-D944-BC35-27B2143CB8E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185182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CDB34A6-9C97-D944-BC35-27B2143CB8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401D61D-0752-DE49-BDB6-75A071DE2E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2069432"/>
            <a:ext cx="8307388" cy="279132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BB43833-9525-2A46-8C79-FED1E15E58C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BB7AEB5F-5A12-4849-8321-7BDC78220BA5}"/>
              </a:ext>
            </a:extLst>
          </p:cNvPr>
          <p:cNvSpPr/>
          <p:nvPr/>
        </p:nvSpPr>
        <p:spPr>
          <a:xfrm>
            <a:off x="457200" y="1229951"/>
            <a:ext cx="713929" cy="542703"/>
          </a:xfrm>
          <a:custGeom>
            <a:avLst/>
            <a:gdLst>
              <a:gd name="connsiteX0" fmla="*/ 0 w 713929"/>
              <a:gd name="connsiteY0" fmla="*/ 405722 h 542703"/>
              <a:gd name="connsiteX1" fmla="*/ 44841 w 713929"/>
              <a:gd name="connsiteY1" fmla="*/ 276573 h 542703"/>
              <a:gd name="connsiteX2" fmla="*/ 205472 w 713929"/>
              <a:gd name="connsiteY2" fmla="*/ 0 h 542703"/>
              <a:gd name="connsiteX3" fmla="*/ 321414 w 713929"/>
              <a:gd name="connsiteY3" fmla="*/ 0 h 542703"/>
              <a:gd name="connsiteX4" fmla="*/ 187044 w 713929"/>
              <a:gd name="connsiteY4" fmla="*/ 281948 h 542703"/>
              <a:gd name="connsiteX5" fmla="*/ 279183 w 713929"/>
              <a:gd name="connsiteY5" fmla="*/ 405722 h 542703"/>
              <a:gd name="connsiteX6" fmla="*/ 139592 w 713929"/>
              <a:gd name="connsiteY6" fmla="*/ 542703 h 542703"/>
              <a:gd name="connsiteX7" fmla="*/ 0 w 713929"/>
              <a:gd name="connsiteY7" fmla="*/ 405722 h 542703"/>
              <a:gd name="connsiteX8" fmla="*/ 392515 w 713929"/>
              <a:gd name="connsiteY8" fmla="*/ 405722 h 542703"/>
              <a:gd name="connsiteX9" fmla="*/ 434592 w 713929"/>
              <a:gd name="connsiteY9" fmla="*/ 276573 h 542703"/>
              <a:gd name="connsiteX10" fmla="*/ 595376 w 713929"/>
              <a:gd name="connsiteY10" fmla="*/ 0 h 542703"/>
              <a:gd name="connsiteX11" fmla="*/ 713930 w 713929"/>
              <a:gd name="connsiteY11" fmla="*/ 0 h 542703"/>
              <a:gd name="connsiteX12" fmla="*/ 579559 w 713929"/>
              <a:gd name="connsiteY12" fmla="*/ 281948 h 542703"/>
              <a:gd name="connsiteX13" fmla="*/ 669088 w 713929"/>
              <a:gd name="connsiteY13" fmla="*/ 405722 h 542703"/>
              <a:gd name="connsiteX14" fmla="*/ 532107 w 713929"/>
              <a:gd name="connsiteY14" fmla="*/ 542703 h 542703"/>
              <a:gd name="connsiteX15" fmla="*/ 392515 w 713929"/>
              <a:gd name="connsiteY15" fmla="*/ 405722 h 54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3929" h="542703">
                <a:moveTo>
                  <a:pt x="0" y="405722"/>
                </a:moveTo>
                <a:cubicBezTo>
                  <a:pt x="0" y="368866"/>
                  <a:pt x="13207" y="324025"/>
                  <a:pt x="44841" y="276573"/>
                </a:cubicBezTo>
                <a:lnTo>
                  <a:pt x="205472" y="0"/>
                </a:lnTo>
                <a:lnTo>
                  <a:pt x="321414" y="0"/>
                </a:lnTo>
                <a:lnTo>
                  <a:pt x="187044" y="281948"/>
                </a:lnTo>
                <a:cubicBezTo>
                  <a:pt x="239717" y="302986"/>
                  <a:pt x="279183" y="347828"/>
                  <a:pt x="279183" y="405722"/>
                </a:cubicBezTo>
                <a:cubicBezTo>
                  <a:pt x="279183" y="482044"/>
                  <a:pt x="218525" y="542703"/>
                  <a:pt x="139592" y="542703"/>
                </a:cubicBezTo>
                <a:cubicBezTo>
                  <a:pt x="60659" y="542703"/>
                  <a:pt x="0" y="482044"/>
                  <a:pt x="0" y="405722"/>
                </a:cubicBezTo>
                <a:close/>
                <a:moveTo>
                  <a:pt x="392515" y="405722"/>
                </a:moveTo>
                <a:cubicBezTo>
                  <a:pt x="392515" y="368866"/>
                  <a:pt x="405722" y="324025"/>
                  <a:pt x="434592" y="276573"/>
                </a:cubicBezTo>
                <a:lnTo>
                  <a:pt x="595376" y="0"/>
                </a:lnTo>
                <a:lnTo>
                  <a:pt x="713930" y="0"/>
                </a:lnTo>
                <a:lnTo>
                  <a:pt x="579559" y="281948"/>
                </a:lnTo>
                <a:cubicBezTo>
                  <a:pt x="632232" y="302986"/>
                  <a:pt x="669088" y="347828"/>
                  <a:pt x="669088" y="405722"/>
                </a:cubicBezTo>
                <a:cubicBezTo>
                  <a:pt x="669088" y="482044"/>
                  <a:pt x="611194" y="542703"/>
                  <a:pt x="532107" y="542703"/>
                </a:cubicBezTo>
                <a:cubicBezTo>
                  <a:pt x="453020" y="542703"/>
                  <a:pt x="392515" y="482044"/>
                  <a:pt x="392515" y="405722"/>
                </a:cubicBezTo>
                <a:close/>
              </a:path>
            </a:pathLst>
          </a:custGeom>
          <a:solidFill>
            <a:schemeClr val="accent5"/>
          </a:solidFill>
          <a:ln w="15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3965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vy">
    <p:bg>
      <p:bgPr>
        <a:solidFill>
          <a:srgbClr val="1A36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CDB34A6-9C97-D944-BC35-27B2143CB8E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7386776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CDB34A6-9C97-D944-BC35-27B2143CB8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401D61D-0752-DE49-BDB6-75A071DE2E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2069432"/>
            <a:ext cx="8307388" cy="279132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B1460CB-2867-D540-A2D6-A05A9F99D35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EE62C7-B07C-3340-AA0C-134CBE664315}"/>
              </a:ext>
            </a:extLst>
          </p:cNvPr>
          <p:cNvSpPr txBox="1"/>
          <p:nvPr/>
        </p:nvSpPr>
        <p:spPr>
          <a:xfrm>
            <a:off x="11358961" y="6434080"/>
            <a:ext cx="379141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2E41F6C8-4AC0-3E4A-83FC-D61DA5B25C9B}" type="slidenum">
              <a:rPr lang="en-US" sz="900" smtClean="0">
                <a:solidFill>
                  <a:schemeClr val="bg1"/>
                </a:solidFill>
              </a:rPr>
              <a:pPr algn="r"/>
              <a:t>‹#›</a:t>
            </a:fld>
            <a:endParaRPr lang="en-US" sz="900">
              <a:solidFill>
                <a:schemeClr val="bg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3F28961-58AA-9848-B823-096EC03E3D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7200" y="6181344"/>
            <a:ext cx="187325" cy="355215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5D20399E-76CF-2149-B65E-025FF7F7B6B3}"/>
              </a:ext>
            </a:extLst>
          </p:cNvPr>
          <p:cNvSpPr/>
          <p:nvPr userDrawn="1"/>
        </p:nvSpPr>
        <p:spPr>
          <a:xfrm>
            <a:off x="457200" y="1229951"/>
            <a:ext cx="713929" cy="542703"/>
          </a:xfrm>
          <a:custGeom>
            <a:avLst/>
            <a:gdLst>
              <a:gd name="connsiteX0" fmla="*/ 0 w 713929"/>
              <a:gd name="connsiteY0" fmla="*/ 405722 h 542703"/>
              <a:gd name="connsiteX1" fmla="*/ 44841 w 713929"/>
              <a:gd name="connsiteY1" fmla="*/ 276573 h 542703"/>
              <a:gd name="connsiteX2" fmla="*/ 205472 w 713929"/>
              <a:gd name="connsiteY2" fmla="*/ 0 h 542703"/>
              <a:gd name="connsiteX3" fmla="*/ 321414 w 713929"/>
              <a:gd name="connsiteY3" fmla="*/ 0 h 542703"/>
              <a:gd name="connsiteX4" fmla="*/ 187044 w 713929"/>
              <a:gd name="connsiteY4" fmla="*/ 281948 h 542703"/>
              <a:gd name="connsiteX5" fmla="*/ 279183 w 713929"/>
              <a:gd name="connsiteY5" fmla="*/ 405722 h 542703"/>
              <a:gd name="connsiteX6" fmla="*/ 139592 w 713929"/>
              <a:gd name="connsiteY6" fmla="*/ 542703 h 542703"/>
              <a:gd name="connsiteX7" fmla="*/ 0 w 713929"/>
              <a:gd name="connsiteY7" fmla="*/ 405722 h 542703"/>
              <a:gd name="connsiteX8" fmla="*/ 392515 w 713929"/>
              <a:gd name="connsiteY8" fmla="*/ 405722 h 542703"/>
              <a:gd name="connsiteX9" fmla="*/ 434592 w 713929"/>
              <a:gd name="connsiteY9" fmla="*/ 276573 h 542703"/>
              <a:gd name="connsiteX10" fmla="*/ 595376 w 713929"/>
              <a:gd name="connsiteY10" fmla="*/ 0 h 542703"/>
              <a:gd name="connsiteX11" fmla="*/ 713930 w 713929"/>
              <a:gd name="connsiteY11" fmla="*/ 0 h 542703"/>
              <a:gd name="connsiteX12" fmla="*/ 579559 w 713929"/>
              <a:gd name="connsiteY12" fmla="*/ 281948 h 542703"/>
              <a:gd name="connsiteX13" fmla="*/ 669088 w 713929"/>
              <a:gd name="connsiteY13" fmla="*/ 405722 h 542703"/>
              <a:gd name="connsiteX14" fmla="*/ 532107 w 713929"/>
              <a:gd name="connsiteY14" fmla="*/ 542703 h 542703"/>
              <a:gd name="connsiteX15" fmla="*/ 392515 w 713929"/>
              <a:gd name="connsiteY15" fmla="*/ 405722 h 54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3929" h="542703">
                <a:moveTo>
                  <a:pt x="0" y="405722"/>
                </a:moveTo>
                <a:cubicBezTo>
                  <a:pt x="0" y="368866"/>
                  <a:pt x="13207" y="324025"/>
                  <a:pt x="44841" y="276573"/>
                </a:cubicBezTo>
                <a:lnTo>
                  <a:pt x="205472" y="0"/>
                </a:lnTo>
                <a:lnTo>
                  <a:pt x="321414" y="0"/>
                </a:lnTo>
                <a:lnTo>
                  <a:pt x="187044" y="281948"/>
                </a:lnTo>
                <a:cubicBezTo>
                  <a:pt x="239717" y="302986"/>
                  <a:pt x="279183" y="347828"/>
                  <a:pt x="279183" y="405722"/>
                </a:cubicBezTo>
                <a:cubicBezTo>
                  <a:pt x="279183" y="482044"/>
                  <a:pt x="218525" y="542703"/>
                  <a:pt x="139592" y="542703"/>
                </a:cubicBezTo>
                <a:cubicBezTo>
                  <a:pt x="60659" y="542703"/>
                  <a:pt x="0" y="482044"/>
                  <a:pt x="0" y="405722"/>
                </a:cubicBezTo>
                <a:close/>
                <a:moveTo>
                  <a:pt x="392515" y="405722"/>
                </a:moveTo>
                <a:cubicBezTo>
                  <a:pt x="392515" y="368866"/>
                  <a:pt x="405722" y="324025"/>
                  <a:pt x="434592" y="276573"/>
                </a:cubicBezTo>
                <a:lnTo>
                  <a:pt x="595376" y="0"/>
                </a:lnTo>
                <a:lnTo>
                  <a:pt x="713930" y="0"/>
                </a:lnTo>
                <a:lnTo>
                  <a:pt x="579559" y="281948"/>
                </a:lnTo>
                <a:cubicBezTo>
                  <a:pt x="632232" y="302986"/>
                  <a:pt x="669088" y="347828"/>
                  <a:pt x="669088" y="405722"/>
                </a:cubicBezTo>
                <a:cubicBezTo>
                  <a:pt x="669088" y="482044"/>
                  <a:pt x="611194" y="542703"/>
                  <a:pt x="532107" y="542703"/>
                </a:cubicBezTo>
                <a:cubicBezTo>
                  <a:pt x="453020" y="542703"/>
                  <a:pt x="392515" y="482044"/>
                  <a:pt x="392515" y="405722"/>
                </a:cubicBezTo>
                <a:close/>
              </a:path>
            </a:pathLst>
          </a:custGeom>
          <a:solidFill>
            <a:schemeClr val="accent6"/>
          </a:solidFill>
          <a:ln w="153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2918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BD2943-DB3A-6F45-8E73-6B1C54FB6CB8}"/>
              </a:ext>
            </a:extLst>
          </p:cNvPr>
          <p:cNvSpPr/>
          <p:nvPr/>
        </p:nvSpPr>
        <p:spPr>
          <a:xfrm>
            <a:off x="0" y="0"/>
            <a:ext cx="12192000" cy="1207008"/>
          </a:xfrm>
          <a:prstGeom prst="rect">
            <a:avLst/>
          </a:prstGeom>
          <a:solidFill>
            <a:srgbClr val="E1E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F6710D8F-0C63-AC41-AED8-7250F0DC1BE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9729135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F6710D8F-0C63-AC41-AED8-7250F0DC1B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B793E11-CA7F-4409-AF5F-4334AE726D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C6325F7-455F-AF48-AF72-5340F996A0A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15063" y="6306217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D28C7D-8653-A64D-9D01-E67E0D43199F}"/>
              </a:ext>
            </a:extLst>
          </p:cNvPr>
          <p:cNvSpPr txBox="1"/>
          <p:nvPr/>
        </p:nvSpPr>
        <p:spPr>
          <a:xfrm>
            <a:off x="11358961" y="6434080"/>
            <a:ext cx="379141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2E41F6C8-4AC0-3E4A-83FC-D61DA5B25C9B}" type="slidenum">
              <a:rPr lang="en-US" sz="900" smtClean="0">
                <a:solidFill>
                  <a:schemeClr val="tx2"/>
                </a:solidFill>
              </a:rPr>
              <a:pPr algn="r"/>
              <a:t>‹#›</a:t>
            </a:fld>
            <a:endParaRPr lang="en-US" sz="900">
              <a:solidFill>
                <a:schemeClr val="tx2"/>
              </a:solidFill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F82784AF-F5F3-381D-B95C-A2048F44D5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694048"/>
            <a:ext cx="11319164" cy="43130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2873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r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8E4D345-2197-6D4C-8F0D-3BC6B2AB1F25}"/>
              </a:ext>
            </a:extLst>
          </p:cNvPr>
          <p:cNvSpPr/>
          <p:nvPr/>
        </p:nvSpPr>
        <p:spPr>
          <a:xfrm>
            <a:off x="0" y="0"/>
            <a:ext cx="12192000" cy="1207008"/>
          </a:xfrm>
          <a:prstGeom prst="rect">
            <a:avLst/>
          </a:prstGeom>
          <a:solidFill>
            <a:srgbClr val="E1E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C5B0DF66-7FB8-254D-86AC-C0A1063CF6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2635323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C5B0DF66-7FB8-254D-86AC-C0A1063CF6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7237868D-9B84-AE4F-B833-8E8C7F5852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884D1E9-4787-5440-AFA0-BB986C336A8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414C1B55-FB49-1B45-80DF-F67865047AC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199" y="1691640"/>
            <a:ext cx="5529263" cy="4315460"/>
          </a:xfrm>
        </p:spPr>
        <p:txBody>
          <a:bodyPr r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3CE53746-D2D1-A542-9C3B-72127945888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15063" y="1691640"/>
            <a:ext cx="5529263" cy="4315460"/>
          </a:xfrm>
        </p:spPr>
        <p:txBody>
          <a:bodyPr r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18859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r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1B14E8-876B-374C-8CD3-A164EDD6BA34}"/>
              </a:ext>
            </a:extLst>
          </p:cNvPr>
          <p:cNvSpPr/>
          <p:nvPr/>
        </p:nvSpPr>
        <p:spPr>
          <a:xfrm>
            <a:off x="0" y="0"/>
            <a:ext cx="12192000" cy="1207008"/>
          </a:xfrm>
          <a:prstGeom prst="rect">
            <a:avLst/>
          </a:prstGeom>
          <a:solidFill>
            <a:srgbClr val="E1E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C5B0DF66-7FB8-254D-86AC-C0A1063CF6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2924888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C5B0DF66-7FB8-254D-86AC-C0A1063CF6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6D1F7F3-AEB7-094B-8A87-41FE29CEA998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81CAC1E-A9D0-C348-9CA5-ACB7F2A85E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1C43114-B0E1-2846-9078-B6D57EAF706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1691640"/>
            <a:ext cx="3609976" cy="4315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021BE228-66AE-6843-8E02-F38AB265409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5273" y="1691640"/>
            <a:ext cx="3609976" cy="4315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9AB33A90-9E8D-1947-98FD-768EFEB80DE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33346" y="1691640"/>
            <a:ext cx="3598406" cy="4315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1559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 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5CB2052-3245-174F-AC3A-24DE254967CC}"/>
              </a:ext>
            </a:extLst>
          </p:cNvPr>
          <p:cNvSpPr/>
          <p:nvPr/>
        </p:nvSpPr>
        <p:spPr>
          <a:xfrm>
            <a:off x="0" y="0"/>
            <a:ext cx="12192000" cy="1207008"/>
          </a:xfrm>
          <a:prstGeom prst="rect">
            <a:avLst/>
          </a:prstGeom>
          <a:solidFill>
            <a:srgbClr val="E1E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C5B0DF66-7FB8-254D-86AC-C0A1063CF6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27022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C5B0DF66-7FB8-254D-86AC-C0A1063CF6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E4186CE-9B9E-5841-BFD2-4B0A423A8D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11CE56C1-B93C-D94A-8192-1CB3B0A8CE8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57200" y="1691640"/>
            <a:ext cx="2641210" cy="4315460"/>
          </a:xfrm>
        </p:spPr>
        <p:txBody>
          <a:bodyPr/>
          <a:lstStyle>
            <a:lvl1pPr>
              <a:spcBef>
                <a:spcPts val="1600"/>
              </a:spcBef>
              <a:defRPr sz="1600"/>
            </a:lvl1pPr>
            <a:lvl2pPr>
              <a:spcBef>
                <a:spcPts val="1600"/>
              </a:spcBef>
              <a:defRPr sz="1600"/>
            </a:lvl2pPr>
            <a:lvl3pPr>
              <a:spcBef>
                <a:spcPts val="1600"/>
              </a:spcBef>
              <a:defRPr sz="1600"/>
            </a:lvl3pPr>
            <a:lvl4pPr>
              <a:spcBef>
                <a:spcPts val="1600"/>
              </a:spcBef>
              <a:defRPr sz="1600"/>
            </a:lvl4pPr>
            <a:lvl5pPr>
              <a:spcBef>
                <a:spcPts val="1600"/>
              </a:spcBef>
              <a:defRPr sz="1600"/>
            </a:lvl5pPr>
          </a:lstStyle>
          <a:p>
            <a:pPr lvl="0"/>
            <a:r>
              <a:rPr lang="en-US"/>
              <a:t>Click to edit Master text 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F7638F24-71DD-4146-A915-B0D515A4099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45253" y="1691640"/>
            <a:ext cx="2641210" cy="4315460"/>
          </a:xfrm>
        </p:spPr>
        <p:txBody>
          <a:bodyPr/>
          <a:lstStyle>
            <a:lvl1pPr>
              <a:spcBef>
                <a:spcPts val="1600"/>
              </a:spcBef>
              <a:defRPr sz="1600"/>
            </a:lvl1pPr>
            <a:lvl2pPr>
              <a:spcBef>
                <a:spcPts val="1600"/>
              </a:spcBef>
              <a:defRPr sz="1600"/>
            </a:lvl2pPr>
            <a:lvl3pPr>
              <a:spcBef>
                <a:spcPts val="1600"/>
              </a:spcBef>
              <a:defRPr sz="1600"/>
            </a:lvl3pPr>
            <a:lvl4pPr>
              <a:spcBef>
                <a:spcPts val="1600"/>
              </a:spcBef>
              <a:defRPr sz="1600"/>
            </a:lvl4pPr>
            <a:lvl5pPr>
              <a:spcBef>
                <a:spcPts val="1600"/>
              </a:spcBef>
              <a:defRPr sz="1600"/>
            </a:lvl5pPr>
          </a:lstStyle>
          <a:p>
            <a:pPr lvl="0"/>
            <a:r>
              <a:rPr lang="en-US"/>
              <a:t>Click to edit Master text 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5A48B911-B828-7D44-8E9E-7D9E85352FF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23390" y="1691640"/>
            <a:ext cx="2641210" cy="4315460"/>
          </a:xfrm>
        </p:spPr>
        <p:txBody>
          <a:bodyPr/>
          <a:lstStyle>
            <a:lvl1pPr>
              <a:spcBef>
                <a:spcPts val="1600"/>
              </a:spcBef>
              <a:defRPr sz="1600"/>
            </a:lvl1pPr>
            <a:lvl2pPr>
              <a:spcBef>
                <a:spcPts val="1600"/>
              </a:spcBef>
              <a:defRPr sz="1600"/>
            </a:lvl2pPr>
            <a:lvl3pPr>
              <a:spcBef>
                <a:spcPts val="1600"/>
              </a:spcBef>
              <a:defRPr sz="1600"/>
            </a:lvl3pPr>
            <a:lvl4pPr>
              <a:spcBef>
                <a:spcPts val="1600"/>
              </a:spcBef>
              <a:defRPr sz="1600"/>
            </a:lvl4pPr>
            <a:lvl5pPr>
              <a:spcBef>
                <a:spcPts val="1600"/>
              </a:spcBef>
              <a:defRPr sz="1600"/>
            </a:lvl5pPr>
          </a:lstStyle>
          <a:p>
            <a:pPr lvl="0"/>
            <a:r>
              <a:rPr lang="en-US"/>
              <a:t>Click to edit Master text 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967E14D1-92A5-B141-A9A2-66BA6C30693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093200" y="1691640"/>
            <a:ext cx="2641600" cy="4315460"/>
          </a:xfrm>
        </p:spPr>
        <p:txBody>
          <a:bodyPr/>
          <a:lstStyle>
            <a:lvl1pPr>
              <a:spcBef>
                <a:spcPts val="1600"/>
              </a:spcBef>
              <a:defRPr sz="1600"/>
            </a:lvl1pPr>
            <a:lvl2pPr>
              <a:spcBef>
                <a:spcPts val="1600"/>
              </a:spcBef>
              <a:defRPr sz="1600"/>
            </a:lvl2pPr>
            <a:lvl3pPr>
              <a:spcBef>
                <a:spcPts val="1600"/>
              </a:spcBef>
              <a:defRPr sz="1600"/>
            </a:lvl3pPr>
            <a:lvl4pPr>
              <a:spcBef>
                <a:spcPts val="1600"/>
              </a:spcBef>
              <a:defRPr sz="1600"/>
            </a:lvl4pPr>
            <a:lvl5pPr>
              <a:spcBef>
                <a:spcPts val="1600"/>
              </a:spcBef>
              <a:defRPr sz="1600"/>
            </a:lvl5pPr>
          </a:lstStyle>
          <a:p>
            <a:pPr lvl="0"/>
            <a:r>
              <a:rPr lang="en-US"/>
              <a:t>Click to edit Master text 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B3EE453-8A63-5EE3-07D5-08DE083C62A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215063" y="6309360"/>
            <a:ext cx="4567238" cy="266362"/>
          </a:xfrm>
        </p:spPr>
        <p:txBody>
          <a:bodyPr anchor="b" anchorCtr="0"/>
          <a:lstStyle>
            <a:lvl1pPr marL="0" indent="0" algn="r">
              <a:buNone/>
              <a:defRPr sz="9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footnote/source</a:t>
            </a:r>
          </a:p>
        </p:txBody>
      </p:sp>
    </p:spTree>
    <p:extLst>
      <p:ext uri="{BB962C8B-B14F-4D97-AF65-F5344CB8AC3E}">
        <p14:creationId xmlns:p14="http://schemas.microsoft.com/office/powerpoint/2010/main" val="32327213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4291589-CD70-D544-A42B-7CBFCA4D12B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953105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4291589-CD70-D544-A42B-7CBFCA4D12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Graphic 9">
            <a:extLst>
              <a:ext uri="{FF2B5EF4-FFF2-40B4-BE49-F238E27FC236}">
                <a16:creationId xmlns:a16="http://schemas.microsoft.com/office/drawing/2014/main" id="{EBA4124E-1371-3C43-9337-09E74D7B982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02698" y="2964215"/>
            <a:ext cx="2186604" cy="92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111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circuit, electronics&#10;&#10;Description automatically generated">
            <a:extLst>
              <a:ext uri="{FF2B5EF4-FFF2-40B4-BE49-F238E27FC236}">
                <a16:creationId xmlns:a16="http://schemas.microsoft.com/office/drawing/2014/main" id="{9AD73A9C-1913-DD8F-58C0-336599A319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7209" y="4369625"/>
            <a:ext cx="2715768" cy="1810512"/>
          </a:xfrm>
          <a:prstGeom prst="rect">
            <a:avLst/>
          </a:prstGeom>
        </p:spPr>
      </p:pic>
      <p:pic>
        <p:nvPicPr>
          <p:cNvPr id="3" name="Picture 2" descr="A person standing in a server room&#10;&#10;Description automatically generated with medium confidence">
            <a:extLst>
              <a:ext uri="{FF2B5EF4-FFF2-40B4-BE49-F238E27FC236}">
                <a16:creationId xmlns:a16="http://schemas.microsoft.com/office/drawing/2014/main" id="{BEAD7794-F352-49D2-2B87-3C32B34704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6"/>
          <a:stretch/>
        </p:blipFill>
        <p:spPr>
          <a:xfrm>
            <a:off x="8117209" y="2522927"/>
            <a:ext cx="2756916" cy="1805527"/>
          </a:xfrm>
          <a:prstGeom prst="rect">
            <a:avLst/>
          </a:prstGeom>
        </p:spPr>
      </p:pic>
      <p:pic>
        <p:nvPicPr>
          <p:cNvPr id="4" name="Picture 3" descr="A close-up of a circuit board&#10;&#10;Description automatically generated with medium confidence">
            <a:extLst>
              <a:ext uri="{FF2B5EF4-FFF2-40B4-BE49-F238E27FC236}">
                <a16:creationId xmlns:a16="http://schemas.microsoft.com/office/drawing/2014/main" id="{D16A8D17-2F54-E563-9EF2-8828E9D86A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7209" y="669979"/>
            <a:ext cx="2715768" cy="181051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3CA431-F1AD-4941-92B9-6F016F30E65F}"/>
              </a:ext>
            </a:extLst>
          </p:cNvPr>
          <p:cNvCxnSpPr/>
          <p:nvPr userDrawn="1"/>
        </p:nvCxnSpPr>
        <p:spPr>
          <a:xfrm>
            <a:off x="0" y="632481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10A7262-E543-D34F-96F0-1C98271788AE}"/>
              </a:ext>
            </a:extLst>
          </p:cNvPr>
          <p:cNvCxnSpPr/>
          <p:nvPr userDrawn="1"/>
        </p:nvCxnSpPr>
        <p:spPr>
          <a:xfrm>
            <a:off x="0" y="6221308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itle 1">
            <a:extLst>
              <a:ext uri="{FF2B5EF4-FFF2-40B4-BE49-F238E27FC236}">
                <a16:creationId xmlns:a16="http://schemas.microsoft.com/office/drawing/2014/main" id="{1F4C339E-8FC8-D645-83B9-BFB17BAEF39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3261" y="1764954"/>
            <a:ext cx="6551600" cy="1835697"/>
          </a:xfr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5333" b="1" spc="-133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</a:t>
            </a:r>
            <a:r>
              <a:rPr lang="zh-TW" altLang="en-US"/>
              <a:t> </a:t>
            </a:r>
            <a:br>
              <a:rPr lang="en-US" altLang="zh-TW"/>
            </a:br>
            <a:r>
              <a:rPr lang="en-US" altLang="zh-TW"/>
              <a:t>Arial</a:t>
            </a:r>
            <a:r>
              <a:rPr lang="zh-TW" altLang="en-US"/>
              <a:t> </a:t>
            </a:r>
            <a:r>
              <a:rPr lang="en-US" altLang="zh-TW"/>
              <a:t>bold</a:t>
            </a:r>
            <a:r>
              <a:rPr lang="zh-TW" altLang="en-US"/>
              <a:t> </a:t>
            </a:r>
            <a:r>
              <a:rPr lang="en-US" altLang="zh-TW"/>
              <a:t>40pt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268C39-4B21-E146-AE3D-865754C21E85}"/>
              </a:ext>
            </a:extLst>
          </p:cNvPr>
          <p:cNvSpPr/>
          <p:nvPr userDrawn="1"/>
        </p:nvSpPr>
        <p:spPr>
          <a:xfrm>
            <a:off x="1485605" y="3862927"/>
            <a:ext cx="7518579" cy="1126912"/>
          </a:xfrm>
          <a:prstGeom prst="rect">
            <a:avLst/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FEA741-63B5-D548-8A2F-B37FCFE9D767}"/>
              </a:ext>
            </a:extLst>
          </p:cNvPr>
          <p:cNvSpPr/>
          <p:nvPr userDrawn="1"/>
        </p:nvSpPr>
        <p:spPr>
          <a:xfrm>
            <a:off x="1293439" y="3862926"/>
            <a:ext cx="268224" cy="1126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BE0023D8-EDE3-F34E-B09D-68B9028E328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48059" y="3818185"/>
            <a:ext cx="4643047" cy="1126912"/>
          </a:xfrm>
        </p:spPr>
        <p:txBody>
          <a:bodyPr tIns="4572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133" spc="0">
                <a:solidFill>
                  <a:schemeClr val="tx1"/>
                </a:solidFill>
                <a:latin typeface="+mn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r>
              <a:rPr lang="zh-TW" altLang="en-US"/>
              <a:t> </a:t>
            </a:r>
            <a:br>
              <a:rPr lang="en-US" altLang="zh-TW"/>
            </a:br>
            <a:r>
              <a:rPr lang="en-US" altLang="zh-TW"/>
              <a:t>Arial 16pt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7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ags" Target="../tags/tag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4FE45441-7E5B-8F4F-AEE9-C817B4D674E4}"/>
              </a:ext>
            </a:extLst>
          </p:cNvPr>
          <p:cNvGraphicFramePr>
            <a:graphicFrameLocks noChangeAspect="1"/>
          </p:cNvGraphicFramePr>
          <p:nvPr>
            <p:custDataLst>
              <p:tags r:id="rId40"/>
            </p:custDataLst>
            <p:extLst>
              <p:ext uri="{D42A27DB-BD31-4B8C-83A1-F6EECF244321}">
                <p14:modId xmlns:p14="http://schemas.microsoft.com/office/powerpoint/2010/main" val="131700279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1" imgW="7772400" imgH="10058400" progId="TCLayout.ActiveDocument.1">
                  <p:embed/>
                </p:oleObj>
              </mc:Choice>
              <mc:Fallback>
                <p:oleObj name="think-cell Slide" r:id="rId41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4FE45441-7E5B-8F4F-AEE9-C817B4D674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88F042-2AFB-42B5-BB01-4498F4506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4048"/>
            <a:ext cx="11274552" cy="8229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A90925-69FD-4467-9C11-D2AEE94BA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94048"/>
            <a:ext cx="11274552" cy="43130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412B9A-E70E-6449-8DEF-3E56B12E4331}"/>
              </a:ext>
            </a:extLst>
          </p:cNvPr>
          <p:cNvSpPr txBox="1"/>
          <p:nvPr/>
        </p:nvSpPr>
        <p:spPr>
          <a:xfrm>
            <a:off x="11358961" y="6434080"/>
            <a:ext cx="379141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2E41F6C8-4AC0-3E4A-83FC-D61DA5B25C9B}" type="slidenum">
              <a:rPr lang="en-US" sz="900" smtClean="0">
                <a:solidFill>
                  <a:schemeClr val="tx2"/>
                </a:solidFill>
              </a:rPr>
              <a:pPr algn="r"/>
              <a:t>‹#›</a:t>
            </a:fld>
            <a:endParaRPr lang="en-US" sz="9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288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98" r:id="rId13"/>
    <p:sldLayoutId id="2147483699" r:id="rId14"/>
    <p:sldLayoutId id="2147483700" r:id="rId15"/>
    <p:sldLayoutId id="2147483703" r:id="rId16"/>
    <p:sldLayoutId id="2147483704" r:id="rId17"/>
    <p:sldLayoutId id="2147483674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701" r:id="rId25"/>
    <p:sldLayoutId id="2147483683" r:id="rId26"/>
    <p:sldLayoutId id="2147483684" r:id="rId27"/>
    <p:sldLayoutId id="2147483696" r:id="rId28"/>
    <p:sldLayoutId id="2147483685" r:id="rId29"/>
    <p:sldLayoutId id="2147483695" r:id="rId30"/>
    <p:sldLayoutId id="2147483687" r:id="rId31"/>
    <p:sldLayoutId id="2147483686" r:id="rId32"/>
    <p:sldLayoutId id="2147483689" r:id="rId33"/>
    <p:sldLayoutId id="2147483690" r:id="rId34"/>
    <p:sldLayoutId id="2147483691" r:id="rId35"/>
    <p:sldLayoutId id="2147483692" r:id="rId36"/>
    <p:sldLayoutId id="2147483694" r:id="rId37"/>
    <p:sldLayoutId id="2147483705" r:id="rId3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000"/>
        </a:spcBef>
        <a:buFont typeface="Elevance Sans" pitchFamily="2" charset="0"/>
        <a:buNone/>
        <a:tabLst/>
        <a:defRPr sz="2000" kern="1200">
          <a:solidFill>
            <a:schemeClr val="tx2"/>
          </a:solidFill>
          <a:latin typeface="+mj-lt"/>
          <a:ea typeface="+mn-ea"/>
          <a:cs typeface="+mn-cs"/>
        </a:defRPr>
      </a:lvl1pPr>
      <a:lvl2pPr marL="17463" indent="0" algn="l" defTabSz="914400" rtl="0" eaLnBrk="1" latinLnBrk="0" hangingPunct="1">
        <a:lnSpc>
          <a:spcPct val="100000"/>
        </a:lnSpc>
        <a:spcBef>
          <a:spcPts val="2000"/>
        </a:spcBef>
        <a:buFont typeface="Elevance Sans" pitchFamily="2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71450" indent="-161925" algn="l" defTabSz="914400" rtl="0" eaLnBrk="1" latinLnBrk="0" hangingPunct="1">
        <a:lnSpc>
          <a:spcPct val="100000"/>
        </a:lnSpc>
        <a:spcBef>
          <a:spcPts val="2000"/>
        </a:spcBef>
        <a:buFont typeface="Elevance Sans" pitchFamily="2" charset="0"/>
        <a:buChar char="•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406400" indent="-234950" algn="l" defTabSz="914400" rtl="0" eaLnBrk="1" latinLnBrk="0" hangingPunct="1">
        <a:lnSpc>
          <a:spcPct val="100000"/>
        </a:lnSpc>
        <a:spcBef>
          <a:spcPts val="2000"/>
        </a:spcBef>
        <a:buFont typeface="Elevance Sans" pitchFamily="2" charset="0"/>
        <a:buChar char="–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577850" indent="-171450" algn="l" defTabSz="914400" rtl="0" eaLnBrk="1" latinLnBrk="0" hangingPunct="1">
        <a:lnSpc>
          <a:spcPct val="100000"/>
        </a:lnSpc>
        <a:spcBef>
          <a:spcPts val="2000"/>
        </a:spcBef>
        <a:buFont typeface="Elevance Sans" pitchFamily="2" charset="0"/>
        <a:buChar char="•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Elevance Sans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Elevance Sans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Elevance Sans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Elevance Sans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>
          <p15:clr>
            <a:srgbClr val="F26B43"/>
          </p15:clr>
        </p15:guide>
        <p15:guide id="11" orient="horz" pos="552">
          <p15:clr>
            <a:srgbClr val="F26B43"/>
          </p15:clr>
        </p15:guide>
        <p15:guide id="12" pos="7680">
          <p15:clr>
            <a:srgbClr val="F26B43"/>
          </p15:clr>
        </p15:guide>
        <p15:guide id="13" orient="horz" pos="1088">
          <p15:clr>
            <a:srgbClr val="F26B43"/>
          </p15:clr>
        </p15:guide>
        <p15:guide id="14" orient="horz" pos="1624">
          <p15:clr>
            <a:srgbClr val="F26B43"/>
          </p15:clr>
        </p15:guide>
        <p15:guide id="15" orient="horz" pos="2168">
          <p15:clr>
            <a:srgbClr val="F26B43"/>
          </p15:clr>
        </p15:guide>
        <p15:guide id="16" orient="horz" pos="2704">
          <p15:clr>
            <a:srgbClr val="F26B43"/>
          </p15:clr>
        </p15:guide>
        <p15:guide id="17" orient="horz" pos="3240">
          <p15:clr>
            <a:srgbClr val="F26B43"/>
          </p15:clr>
        </p15:guide>
        <p15:guide id="18" orient="horz" pos="3784">
          <p15:clr>
            <a:srgbClr val="F26B43"/>
          </p15:clr>
        </p15:guide>
        <p15:guide id="19" orient="horz" pos="4120">
          <p15:clr>
            <a:srgbClr val="F26B43"/>
          </p15:clr>
        </p15:guide>
        <p15:guide id="20" orient="horz" pos="272">
          <p15:clr>
            <a:srgbClr val="F26B43"/>
          </p15:clr>
        </p15:guide>
        <p15:guide id="21" pos="288">
          <p15:clr>
            <a:srgbClr val="F26B43"/>
          </p15:clr>
        </p15:guide>
        <p15:guide id="22" pos="7392">
          <p15:clr>
            <a:srgbClr val="F26B43"/>
          </p15:clr>
        </p15:guide>
        <p15:guide id="23">
          <p15:clr>
            <a:srgbClr val="F26B43"/>
          </p15:clr>
        </p15:guide>
        <p15:guide id="24" orient="horz" pos="4320">
          <p15:clr>
            <a:srgbClr val="F26B43"/>
          </p15:clr>
        </p15:guide>
        <p15:guide id="25" pos="894">
          <p15:clr>
            <a:srgbClr val="F26B43"/>
          </p15:clr>
        </p15:guide>
        <p15:guide id="26" pos="750">
          <p15:clr>
            <a:srgbClr val="F26B43"/>
          </p15:clr>
        </p15:guide>
        <p15:guide id="27" pos="1498">
          <p15:clr>
            <a:srgbClr val="F26B43"/>
          </p15:clr>
        </p15:guide>
        <p15:guide id="28" pos="1354">
          <p15:clr>
            <a:srgbClr val="F26B43"/>
          </p15:clr>
        </p15:guide>
        <p15:guide id="29" pos="2102">
          <p15:clr>
            <a:srgbClr val="F26B43"/>
          </p15:clr>
        </p15:guide>
        <p15:guide id="30" pos="1958">
          <p15:clr>
            <a:srgbClr val="F26B43"/>
          </p15:clr>
        </p15:guide>
        <p15:guide id="31" pos="2706">
          <p15:clr>
            <a:srgbClr val="F26B43"/>
          </p15:clr>
        </p15:guide>
        <p15:guide id="32" pos="2562">
          <p15:clr>
            <a:srgbClr val="F26B43"/>
          </p15:clr>
        </p15:guide>
        <p15:guide id="33" pos="3311">
          <p15:clr>
            <a:srgbClr val="F26B43"/>
          </p15:clr>
        </p15:guide>
        <p15:guide id="34" pos="3167">
          <p15:clr>
            <a:srgbClr val="F26B43"/>
          </p15:clr>
        </p15:guide>
        <p15:guide id="35" pos="3915">
          <p15:clr>
            <a:srgbClr val="F26B43"/>
          </p15:clr>
        </p15:guide>
        <p15:guide id="36" pos="3771">
          <p15:clr>
            <a:srgbClr val="F26B43"/>
          </p15:clr>
        </p15:guide>
        <p15:guide id="37" pos="4519">
          <p15:clr>
            <a:srgbClr val="F26B43"/>
          </p15:clr>
        </p15:guide>
        <p15:guide id="38" pos="4375">
          <p15:clr>
            <a:srgbClr val="F26B43"/>
          </p15:clr>
        </p15:guide>
        <p15:guide id="39" pos="5123">
          <p15:clr>
            <a:srgbClr val="F26B43"/>
          </p15:clr>
        </p15:guide>
        <p15:guide id="40" pos="4979">
          <p15:clr>
            <a:srgbClr val="F26B43"/>
          </p15:clr>
        </p15:guide>
        <p15:guide id="41" pos="5728">
          <p15:clr>
            <a:srgbClr val="F26B43"/>
          </p15:clr>
        </p15:guide>
        <p15:guide id="42" pos="5584">
          <p15:clr>
            <a:srgbClr val="F26B43"/>
          </p15:clr>
        </p15:guide>
        <p15:guide id="43" pos="6332">
          <p15:clr>
            <a:srgbClr val="F26B43"/>
          </p15:clr>
        </p15:guide>
        <p15:guide id="44" pos="6188">
          <p15:clr>
            <a:srgbClr val="F26B43"/>
          </p15:clr>
        </p15:guide>
        <p15:guide id="45" pos="6936">
          <p15:clr>
            <a:srgbClr val="F26B43"/>
          </p15:clr>
        </p15:guide>
        <p15:guide id="46" pos="679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8.xml"/><Relationship Id="rId1" Type="http://schemas.openxmlformats.org/officeDocument/2006/relationships/tags" Target="../tags/tag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pt_org" hidden="1">
            <a:extLst>
              <a:ext uri="{FF2B5EF4-FFF2-40B4-BE49-F238E27FC236}">
                <a16:creationId xmlns:a16="http://schemas.microsoft.com/office/drawing/2014/main" id="{EF672796-C0AC-46FB-ACB2-9804B9F260A7}"/>
              </a:ext>
            </a:extLst>
          </p:cNvPr>
          <p:cNvSpPr txBox="1"/>
          <p:nvPr/>
        </p:nvSpPr>
        <p:spPr>
          <a:xfrm>
            <a:off x="9448800" y="4945097"/>
            <a:ext cx="27432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mod=main;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data=API;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filter=;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v=1.0 – 1001/12/22;</a:t>
            </a:r>
          </a:p>
        </p:txBody>
      </p:sp>
      <p:sp>
        <p:nvSpPr>
          <p:cNvPr id="3" name="API-01_TextBox">
            <a:extLst>
              <a:ext uri="{FF2B5EF4-FFF2-40B4-BE49-F238E27FC236}">
                <a16:creationId xmlns:a16="http://schemas.microsoft.com/office/drawing/2014/main" id="{4E114968-AA88-4752-B2DD-90DF0292A4B3}"/>
              </a:ext>
            </a:extLst>
          </p:cNvPr>
          <p:cNvSpPr txBox="1"/>
          <p:nvPr/>
        </p:nvSpPr>
        <p:spPr>
          <a:xfrm>
            <a:off x="1852809" y="4027735"/>
            <a:ext cx="490994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1067"/>
              </a:spcAft>
              <a:buClr>
                <a:srgbClr val="0079C2"/>
              </a:buClr>
              <a:buSzPct val="100000"/>
              <a:buFont typeface="Futura PT Bold" panose="020B0902020204020203" pitchFamily="34" charset="77"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Jan 2023</a:t>
            </a:r>
          </a:p>
        </p:txBody>
      </p:sp>
      <p:sp>
        <p:nvSpPr>
          <p:cNvPr id="5" name="API-01_TextBox">
            <a:extLst>
              <a:ext uri="{FF2B5EF4-FFF2-40B4-BE49-F238E27FC236}">
                <a16:creationId xmlns:a16="http://schemas.microsoft.com/office/drawing/2014/main" id="{3AADB471-1985-4A1E-B8DC-376890E274BD}"/>
              </a:ext>
            </a:extLst>
          </p:cNvPr>
          <p:cNvSpPr txBox="1"/>
          <p:nvPr/>
        </p:nvSpPr>
        <p:spPr>
          <a:xfrm>
            <a:off x="485775" y="1171575"/>
            <a:ext cx="7342609" cy="173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33" b="1" i="0" u="none" strike="noStrike" kern="1200" cap="none" spc="-13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Transparency in Cost –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33" b="1" i="0" u="none" strike="noStrike" kern="1200" cap="none" spc="-133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Anthem Digital Tools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657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B61A32-8784-4175-FD8C-AE4B5F47C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85BEF1-6F2A-2EBC-AAE6-B793E7498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39128" y="6306217"/>
            <a:ext cx="5943173" cy="266362"/>
          </a:xfrm>
        </p:spPr>
        <p:txBody>
          <a:bodyPr/>
          <a:lstStyle/>
          <a:p>
            <a:r>
              <a:rPr lang="en-US"/>
              <a:t>* 53% adoption average in National Accounts with roughly 1/3 of members returning each month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1F9A0D-1F97-7597-AEFF-EB8667E0ED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160569"/>
            <a:ext cx="11333018" cy="5145648"/>
          </a:xfrm>
        </p:spPr>
        <p:txBody>
          <a:bodyPr vert="horz" lIns="0" tIns="0" rIns="0" bIns="0" rtlCol="0" anchor="t">
            <a:noAutofit/>
          </a:bodyPr>
          <a:lstStyle/>
          <a:p>
            <a:pPr marL="342900" marR="0" lvl="0" indent="-342900" fontAlgn="auto"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dirty="0"/>
              <a:t>The Transparency in Coverage and Cost requirements (effective for 2023) mandate display of health care cost information through our online tool</a:t>
            </a:r>
          </a:p>
          <a:p>
            <a:pPr marL="920750" lvl="4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dirty="0"/>
              <a:t>Specifically, display health care costs based on the care provider’s fee schedules for 480 CMS-defined shoppable CPT procedure codes, 4 DRG codes and 9 HCPCS codes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Anthem.com and Sydney already supported the display of pricing information for 1700+ grouped procedures (e.g., Arthroscopic Knee Repair) based on historical claims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 1/1/23, members will see an additional option within the dropdown menu of search results on anthem.com to search by certain “Medical Codes” (CPT, DRG &amp; HCPCS) and view estimated member liability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Sydney Health mobile will gain the same additional search options in Q2 2023</a:t>
            </a:r>
          </a:p>
        </p:txBody>
      </p:sp>
    </p:spTree>
    <p:extLst>
      <p:ext uri="{BB962C8B-B14F-4D97-AF65-F5344CB8AC3E}">
        <p14:creationId xmlns:p14="http://schemas.microsoft.com/office/powerpoint/2010/main" val="4041312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09746B-D4C2-C89C-378E-D48162B05C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Procedure Based</a:t>
            </a:r>
            <a:br>
              <a:rPr lang="en-US" dirty="0"/>
            </a:br>
            <a:r>
              <a:rPr lang="en-US" dirty="0"/>
              <a:t>Cost Experience</a:t>
            </a:r>
          </a:p>
        </p:txBody>
      </p:sp>
    </p:spTree>
    <p:extLst>
      <p:ext uri="{BB962C8B-B14F-4D97-AF65-F5344CB8AC3E}">
        <p14:creationId xmlns:p14="http://schemas.microsoft.com/office/powerpoint/2010/main" val="2371601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084C442-367F-2D7F-ADBC-79EDD010A550}"/>
              </a:ext>
            </a:extLst>
          </p:cNvPr>
          <p:cNvGrpSpPr/>
          <p:nvPr/>
        </p:nvGrpSpPr>
        <p:grpSpPr>
          <a:xfrm>
            <a:off x="1738857" y="267095"/>
            <a:ext cx="8714286" cy="6323809"/>
            <a:chOff x="1738857" y="267095"/>
            <a:chExt cx="8714286" cy="632380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FB4FB7B-246E-7A3C-709A-EB649675D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38857" y="267095"/>
              <a:ext cx="8714286" cy="6323809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1700048-1CB8-0DDA-8178-CEB3462293C0}"/>
                </a:ext>
              </a:extLst>
            </p:cNvPr>
            <p:cNvSpPr/>
            <p:nvPr/>
          </p:nvSpPr>
          <p:spPr>
            <a:xfrm>
              <a:off x="7512424" y="2097741"/>
              <a:ext cx="2671482" cy="941294"/>
            </a:xfrm>
            <a:prstGeom prst="rect">
              <a:avLst/>
            </a:prstGeom>
            <a:noFill/>
            <a:ln w="254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66867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FE591A-F8A5-AD1E-297D-86B23FC13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0676" y="0"/>
            <a:ext cx="8406274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CEC3A5D-8A04-5FA2-F864-ECEE90E34457}"/>
              </a:ext>
            </a:extLst>
          </p:cNvPr>
          <p:cNvSpPr/>
          <p:nvPr/>
        </p:nvSpPr>
        <p:spPr>
          <a:xfrm>
            <a:off x="5303522" y="3259567"/>
            <a:ext cx="2560320" cy="344245"/>
          </a:xfrm>
          <a:prstGeom prst="rect">
            <a:avLst/>
          </a:prstGeom>
          <a:noFill/>
          <a:ln w="254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0D383D-A8CD-17F2-EB89-BFF5E4EB632B}"/>
              </a:ext>
            </a:extLst>
          </p:cNvPr>
          <p:cNvSpPr txBox="1"/>
          <p:nvPr/>
        </p:nvSpPr>
        <p:spPr>
          <a:xfrm>
            <a:off x="290457" y="1433032"/>
            <a:ext cx="279698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Anthem.com / Sydney mobile have, for many years, supported the display of pricing information for grouped procedures (e.g., Arthroscopic Knee Repair) based on historical claims.  </a:t>
            </a:r>
          </a:p>
          <a:p>
            <a:endParaRPr lang="en-US" dirty="0"/>
          </a:p>
          <a:p>
            <a:r>
              <a:rPr lang="en-US" dirty="0"/>
              <a:t>We believe members will continue to want a full bundled cost associated with their full episode of care.</a:t>
            </a:r>
          </a:p>
        </p:txBody>
      </p:sp>
    </p:spTree>
    <p:extLst>
      <p:ext uri="{BB962C8B-B14F-4D97-AF65-F5344CB8AC3E}">
        <p14:creationId xmlns:p14="http://schemas.microsoft.com/office/powerpoint/2010/main" val="984139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9EB460B-F79A-D232-D23B-B1D73FFC1A55}"/>
              </a:ext>
            </a:extLst>
          </p:cNvPr>
          <p:cNvSpPr txBox="1"/>
          <p:nvPr/>
        </p:nvSpPr>
        <p:spPr>
          <a:xfrm>
            <a:off x="215153" y="1605154"/>
            <a:ext cx="279698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Cost searches include pricing on hundreds of NCCT* procedures, or episodes of care,  based on historical pricing and member benefits</a:t>
            </a:r>
          </a:p>
          <a:p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A69B545-5852-618E-7269-A6754ADCB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5355" y="5873677"/>
            <a:ext cx="2796988" cy="791180"/>
          </a:xfrm>
        </p:spPr>
        <p:txBody>
          <a:bodyPr/>
          <a:lstStyle/>
          <a:p>
            <a:pPr algn="l"/>
            <a:r>
              <a:rPr lang="en-US" dirty="0"/>
              <a:t>*NCCT = BCBS AXIS/NCCT Cost &amp; Quality that includes cost range for total episode of care,.  This includes the facility, professional, and ancillary services provided during an admission or outpatient visit (based on historical rates)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5A8B10-3E5B-51A4-4428-16164B7D2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963" y="0"/>
            <a:ext cx="84537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380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09746B-D4C2-C89C-378E-D48162B05C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2724911"/>
            <a:ext cx="10085294" cy="1567689"/>
          </a:xfrm>
        </p:spPr>
        <p:txBody>
          <a:bodyPr/>
          <a:lstStyle/>
          <a:p>
            <a:r>
              <a:rPr lang="en-US" dirty="0"/>
              <a:t>New Medical Code Search</a:t>
            </a:r>
          </a:p>
        </p:txBody>
      </p:sp>
    </p:spTree>
    <p:extLst>
      <p:ext uri="{BB962C8B-B14F-4D97-AF65-F5344CB8AC3E}">
        <p14:creationId xmlns:p14="http://schemas.microsoft.com/office/powerpoint/2010/main" val="2941051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B4C847F-C856-E6DB-0C57-6A3E7189CA6F}"/>
              </a:ext>
            </a:extLst>
          </p:cNvPr>
          <p:cNvSpPr txBox="1"/>
          <p:nvPr/>
        </p:nvSpPr>
        <p:spPr>
          <a:xfrm>
            <a:off x="385480" y="1621291"/>
            <a:ext cx="247426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Use the existing </a:t>
            </a:r>
            <a:r>
              <a:rPr lang="en-US" i="1" dirty="0"/>
              <a:t>Find Care </a:t>
            </a:r>
            <a:r>
              <a:rPr lang="en-US" dirty="0"/>
              <a:t>tool already available to members for provider specialty and cost searches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575C76-F8B8-5776-7458-AD66FBC2ED7B}"/>
              </a:ext>
            </a:extLst>
          </p:cNvPr>
          <p:cNvSpPr/>
          <p:nvPr/>
        </p:nvSpPr>
        <p:spPr>
          <a:xfrm>
            <a:off x="0" y="0"/>
            <a:ext cx="12192000" cy="999460"/>
          </a:xfrm>
          <a:prstGeom prst="rect">
            <a:avLst/>
          </a:prstGeom>
          <a:solidFill>
            <a:srgbClr val="E1E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levance Sans"/>
              <a:ea typeface="+mn-ea"/>
              <a:cs typeface="+mn-cs"/>
            </a:endParaRP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480325C6-71CD-F2CC-E093-BDFF48B6F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4175"/>
            <a:ext cx="11274425" cy="518033"/>
          </a:xfrm>
        </p:spPr>
        <p:txBody>
          <a:bodyPr/>
          <a:lstStyle/>
          <a:p>
            <a:r>
              <a:rPr lang="en-US" dirty="0"/>
              <a:t>Added Experience for 2023 – Use Existing Find Care &amp; Cost Tool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F0342E-1B98-D387-1A9A-1B0B6B479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843" y="1254779"/>
            <a:ext cx="7385503" cy="535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300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5D7DC89A-8BA7-696F-035F-BB3F5E0CC559}"/>
              </a:ext>
            </a:extLst>
          </p:cNvPr>
          <p:cNvSpPr/>
          <p:nvPr/>
        </p:nvSpPr>
        <p:spPr>
          <a:xfrm>
            <a:off x="0" y="0"/>
            <a:ext cx="12192000" cy="999460"/>
          </a:xfrm>
          <a:prstGeom prst="rect">
            <a:avLst/>
          </a:prstGeom>
          <a:solidFill>
            <a:srgbClr val="E1E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levance Sans"/>
              <a:ea typeface="+mn-ea"/>
              <a:cs typeface="+mn-cs"/>
            </a:endParaRPr>
          </a:p>
        </p:txBody>
      </p:sp>
      <p:sp>
        <p:nvSpPr>
          <p:cNvPr id="31" name="Title 2">
            <a:extLst>
              <a:ext uri="{FF2B5EF4-FFF2-40B4-BE49-F238E27FC236}">
                <a16:creationId xmlns:a16="http://schemas.microsoft.com/office/drawing/2014/main" id="{BAB82019-D114-DEAF-6134-CA97AACB2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4175"/>
            <a:ext cx="11274425" cy="518033"/>
          </a:xfrm>
        </p:spPr>
        <p:txBody>
          <a:bodyPr/>
          <a:lstStyle/>
          <a:p>
            <a:r>
              <a:rPr lang="en-US" dirty="0"/>
              <a:t>Added Experience for 2023 – Medical Code Search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F7E5E283-8FB7-F47C-B1D7-2C7F6431A009}"/>
              </a:ext>
            </a:extLst>
          </p:cNvPr>
          <p:cNvSpPr txBox="1">
            <a:spLocks/>
          </p:cNvSpPr>
          <p:nvPr/>
        </p:nvSpPr>
        <p:spPr>
          <a:xfrm>
            <a:off x="457200" y="2156585"/>
            <a:ext cx="2651125" cy="664230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600"/>
              </a:spcBef>
              <a:buFont typeface="Elevance Sans" pitchFamily="2" charset="0"/>
              <a:buNone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3" indent="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None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71450" indent="-161925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Char char="•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06400" indent="-23495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Char char="–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7850" indent="-17145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Char char="•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Elevance Sans" pitchFamily="2" charset="0"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Medical Code is a new option for cost searches.  This includes certain CPT, DRG &amp; HCPCS codes: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Elevance Sans" pitchFamily="2" charset="0"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A3673"/>
              </a:solidFill>
              <a:effectLst/>
              <a:uLnTx/>
              <a:uFillTx/>
              <a:latin typeface="Elevance Sans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A7FED5A-1749-2EBA-DAC5-B87F9B097328}"/>
              </a:ext>
            </a:extLst>
          </p:cNvPr>
          <p:cNvSpPr>
            <a:spLocks noChangeAspect="1"/>
          </p:cNvSpPr>
          <p:nvPr/>
        </p:nvSpPr>
        <p:spPr>
          <a:xfrm>
            <a:off x="394734" y="3100288"/>
            <a:ext cx="301752" cy="29981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FF"/>
                </a:solidFill>
                <a:latin typeface="Elevance Sans"/>
              </a:rPr>
              <a:t>1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0DBA102-C25B-FF90-44B8-819CD4C7E7BA}"/>
              </a:ext>
            </a:extLst>
          </p:cNvPr>
          <p:cNvSpPr/>
          <p:nvPr/>
        </p:nvSpPr>
        <p:spPr>
          <a:xfrm>
            <a:off x="389355" y="4283367"/>
            <a:ext cx="301752" cy="30175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8E6675-B7C6-C72E-5CA9-C28F1F3FA93A}"/>
              </a:ext>
            </a:extLst>
          </p:cNvPr>
          <p:cNvSpPr txBox="1"/>
          <p:nvPr/>
        </p:nvSpPr>
        <p:spPr>
          <a:xfrm>
            <a:off x="876647" y="3080193"/>
            <a:ext cx="218558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Search via text to reveal the Medical Code section at the bottom list of search options.  Click Medical Code to display matching codes</a:t>
            </a:r>
          </a:p>
        </p:txBody>
      </p: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463F275F-8373-2CA9-01F6-B6C73D84C4E7}"/>
              </a:ext>
            </a:extLst>
          </p:cNvPr>
          <p:cNvCxnSpPr>
            <a:cxnSpLocks/>
          </p:cNvCxnSpPr>
          <p:nvPr/>
        </p:nvCxnSpPr>
        <p:spPr>
          <a:xfrm rot="5400000">
            <a:off x="6778762" y="3550396"/>
            <a:ext cx="461232" cy="284187"/>
          </a:xfrm>
          <a:prstGeom prst="bentConnector3">
            <a:avLst>
              <a:gd name="adj1" fmla="val 103021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F08E7244-384B-E02E-EE04-89952BEB7F29}"/>
              </a:ext>
            </a:extLst>
          </p:cNvPr>
          <p:cNvSpPr txBox="1"/>
          <p:nvPr/>
        </p:nvSpPr>
        <p:spPr>
          <a:xfrm>
            <a:off x="876647" y="4283367"/>
            <a:ext cx="243714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Search by code to see the matching Medical Code</a:t>
            </a:r>
            <a:endParaRPr kumimoji="0" lang="en-US" sz="1200" b="0" i="0" u="none" strike="noStrike" kern="1200" cap="none" spc="0" normalizeH="0" baseline="30000" noProof="0" dirty="0">
              <a:ln>
                <a:noFill/>
              </a:ln>
              <a:solidFill>
                <a:srgbClr val="1A3673"/>
              </a:solidFill>
              <a:effectLst/>
              <a:uLnTx/>
              <a:uFillTx/>
              <a:latin typeface="Elevance Sans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A20F65-C896-1825-F062-134A1F762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325" y="1132824"/>
            <a:ext cx="6569394" cy="443618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05843A-01EA-247A-FE30-29DA16ADB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022" y="3354983"/>
            <a:ext cx="5680021" cy="326284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D1BECBF-8BAE-ECD5-2E0A-FBFE31799944}"/>
              </a:ext>
            </a:extLst>
          </p:cNvPr>
          <p:cNvSpPr>
            <a:spLocks noChangeAspect="1"/>
          </p:cNvSpPr>
          <p:nvPr/>
        </p:nvSpPr>
        <p:spPr>
          <a:xfrm>
            <a:off x="5635647" y="3164264"/>
            <a:ext cx="301752" cy="29981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FF"/>
                </a:solidFill>
                <a:latin typeface="Elevance Sans"/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44D94E4-7DC5-7333-F9F0-6E15954A8ACD}"/>
              </a:ext>
            </a:extLst>
          </p:cNvPr>
          <p:cNvSpPr/>
          <p:nvPr/>
        </p:nvSpPr>
        <p:spPr>
          <a:xfrm>
            <a:off x="8870925" y="3541858"/>
            <a:ext cx="301752" cy="30175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66937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5D7DC89A-8BA7-696F-035F-BB3F5E0CC559}"/>
              </a:ext>
            </a:extLst>
          </p:cNvPr>
          <p:cNvSpPr/>
          <p:nvPr/>
        </p:nvSpPr>
        <p:spPr>
          <a:xfrm>
            <a:off x="0" y="0"/>
            <a:ext cx="12192000" cy="999460"/>
          </a:xfrm>
          <a:prstGeom prst="rect">
            <a:avLst/>
          </a:prstGeom>
          <a:solidFill>
            <a:srgbClr val="E1E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levance Sans"/>
              <a:ea typeface="+mn-ea"/>
              <a:cs typeface="+mn-cs"/>
            </a:endParaRPr>
          </a:p>
        </p:txBody>
      </p:sp>
      <p:sp>
        <p:nvSpPr>
          <p:cNvPr id="31" name="Title 2">
            <a:extLst>
              <a:ext uri="{FF2B5EF4-FFF2-40B4-BE49-F238E27FC236}">
                <a16:creationId xmlns:a16="http://schemas.microsoft.com/office/drawing/2014/main" id="{BAB82019-D114-DEAF-6134-CA97AACB2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4175"/>
            <a:ext cx="11274425" cy="518033"/>
          </a:xfrm>
        </p:spPr>
        <p:txBody>
          <a:bodyPr/>
          <a:lstStyle/>
          <a:p>
            <a:r>
              <a:rPr lang="en-US" dirty="0"/>
              <a:t>Added Experience for 2023 – Medical Code Search Results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F7E5E283-8FB7-F47C-B1D7-2C7F6431A009}"/>
              </a:ext>
            </a:extLst>
          </p:cNvPr>
          <p:cNvSpPr txBox="1">
            <a:spLocks/>
          </p:cNvSpPr>
          <p:nvPr/>
        </p:nvSpPr>
        <p:spPr>
          <a:xfrm>
            <a:off x="435854" y="1487442"/>
            <a:ext cx="3318734" cy="943703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600"/>
              </a:spcBef>
              <a:buFont typeface="Elevance Sans" pitchFamily="2" charset="0"/>
              <a:buNone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3" indent="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None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71450" indent="-161925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Char char="•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06400" indent="-23495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Char char="–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7850" indent="-17145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Char char="•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Elevance Sans" pitchFamily="2" charset="0"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Members will see all network providers and contracted costs. 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What You </a:t>
            </a:r>
            <a:r>
              <a:rPr lang="en-US" sz="1500" i="1" dirty="0">
                <a:solidFill>
                  <a:srgbClr val="1A3673"/>
                </a:solidFill>
                <a:latin typeface="Elevance Sans"/>
              </a:rPr>
              <a:t>P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ay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displays member cost after benefits are applied.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08E7244-384B-E02E-EE04-89952BEB7F29}"/>
              </a:ext>
            </a:extLst>
          </p:cNvPr>
          <p:cNvSpPr txBox="1"/>
          <p:nvPr/>
        </p:nvSpPr>
        <p:spPr>
          <a:xfrm>
            <a:off x="724994" y="2728741"/>
            <a:ext cx="243714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Can filter by: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Where You Get Care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1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Medical Code Options – modifiers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BFC37E-001D-834C-31E2-9E9245AEBF23}"/>
              </a:ext>
            </a:extLst>
          </p:cNvPr>
          <p:cNvSpPr txBox="1"/>
          <p:nvPr/>
        </p:nvSpPr>
        <p:spPr>
          <a:xfrm>
            <a:off x="389647" y="6303410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900" b="0" i="0" u="none" strike="noStrike" kern="1200" cap="none" spc="0" normalizeH="0" baseline="3000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1</a:t>
            </a:r>
            <a:r>
              <a:rPr lang="en-US" sz="900" dirty="0">
                <a:solidFill>
                  <a:srgbClr val="1A3673"/>
                </a:solidFill>
                <a:latin typeface="Elevance Sans"/>
              </a:rPr>
              <a:t>”Where you can get care” = place of service</a:t>
            </a:r>
            <a:endParaRPr kumimoji="0" lang="en-US" sz="900" b="0" i="0" u="none" strike="noStrike" kern="1200" cap="none" spc="0" normalizeH="0" noProof="0" dirty="0">
              <a:ln>
                <a:noFill/>
              </a:ln>
              <a:solidFill>
                <a:srgbClr val="1A3673"/>
              </a:solidFill>
              <a:effectLst/>
              <a:uLnTx/>
              <a:uFillTx/>
              <a:latin typeface="Elevance Sans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900" b="0" i="0" u="none" strike="noStrike" kern="1200" cap="none" spc="0" normalizeH="0" baseline="3000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2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“Medical Code Options” (e.g., Technical Component vs Professional Component)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163DA1-C907-75A9-05FF-E9CE34FC172C}"/>
              </a:ext>
            </a:extLst>
          </p:cNvPr>
          <p:cNvSpPr/>
          <p:nvPr/>
        </p:nvSpPr>
        <p:spPr>
          <a:xfrm>
            <a:off x="4092606" y="2636668"/>
            <a:ext cx="594804" cy="184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290D0E-C6F9-E71E-3CCD-7F8B15271C38}"/>
              </a:ext>
            </a:extLst>
          </p:cNvPr>
          <p:cNvSpPr txBox="1"/>
          <p:nvPr/>
        </p:nvSpPr>
        <p:spPr>
          <a:xfrm>
            <a:off x="390043" y="3715597"/>
            <a:ext cx="350422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Members will also be notified at time of search for things like Service Limits, Preapproval Requirements, etc.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B8F6FB-1014-1BD7-5530-779A9FFBA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2606" y="1234647"/>
            <a:ext cx="7180952" cy="54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779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6E3108-83D5-6898-792E-835C67E9C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831" y="2588470"/>
            <a:ext cx="5271445" cy="3992036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5D7DC89A-8BA7-696F-035F-BB3F5E0CC559}"/>
              </a:ext>
            </a:extLst>
          </p:cNvPr>
          <p:cNvSpPr/>
          <p:nvPr/>
        </p:nvSpPr>
        <p:spPr>
          <a:xfrm>
            <a:off x="0" y="0"/>
            <a:ext cx="12192000" cy="999460"/>
          </a:xfrm>
          <a:prstGeom prst="rect">
            <a:avLst/>
          </a:prstGeom>
          <a:solidFill>
            <a:srgbClr val="E1E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levance Sans"/>
              <a:ea typeface="+mn-ea"/>
              <a:cs typeface="+mn-cs"/>
            </a:endParaRPr>
          </a:p>
        </p:txBody>
      </p:sp>
      <p:sp>
        <p:nvSpPr>
          <p:cNvPr id="31" name="Title 2">
            <a:extLst>
              <a:ext uri="{FF2B5EF4-FFF2-40B4-BE49-F238E27FC236}">
                <a16:creationId xmlns:a16="http://schemas.microsoft.com/office/drawing/2014/main" id="{BAB82019-D114-DEAF-6134-CA97AACB2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4175"/>
            <a:ext cx="11274425" cy="518033"/>
          </a:xfrm>
        </p:spPr>
        <p:txBody>
          <a:bodyPr/>
          <a:lstStyle/>
          <a:p>
            <a:r>
              <a:rPr lang="en-US" dirty="0"/>
              <a:t>Added Experience for 2023 – Estimated Cost Shares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F7E5E283-8FB7-F47C-B1D7-2C7F6431A009}"/>
              </a:ext>
            </a:extLst>
          </p:cNvPr>
          <p:cNvSpPr txBox="1">
            <a:spLocks/>
          </p:cNvSpPr>
          <p:nvPr/>
        </p:nvSpPr>
        <p:spPr>
          <a:xfrm>
            <a:off x="457200" y="1728107"/>
            <a:ext cx="2709420" cy="5454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600"/>
              </a:spcBef>
              <a:buFont typeface="Elevance Sans" pitchFamily="2" charset="0"/>
              <a:buNone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3" indent="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None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71450" indent="-161925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Char char="•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06400" indent="-23495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Char char="–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7850" indent="-17145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Char char="•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Elevance Sans" pitchFamily="2" charset="0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Additional information on estimated cost shares is available through “What you Pay” link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Elevance Sans" pitchFamily="2" charset="0"/>
              <a:buNone/>
              <a:tabLst/>
              <a:defRPr/>
            </a:pP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srgbClr val="1A3673"/>
              </a:solidFill>
              <a:effectLst/>
              <a:uLnTx/>
              <a:uFillTx/>
              <a:latin typeface="Elevance Sans"/>
              <a:ea typeface="+mn-ea"/>
              <a:cs typeface="+mn-cs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93EDDC3A-3A4F-8388-8BF6-E911541074C2}"/>
              </a:ext>
            </a:extLst>
          </p:cNvPr>
          <p:cNvSpPr txBox="1">
            <a:spLocks/>
          </p:cNvSpPr>
          <p:nvPr/>
        </p:nvSpPr>
        <p:spPr>
          <a:xfrm>
            <a:off x="909082" y="2945234"/>
            <a:ext cx="2055504" cy="9033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600"/>
              </a:spcBef>
              <a:buFont typeface="Elevance Sans" pitchFamily="2" charset="0"/>
              <a:buNone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3" indent="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None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71450" indent="-161925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Char char="•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06400" indent="-23495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Char char="–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7850" indent="-17145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Char char="•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Elevance Sans" pitchFamily="2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“What You Pay” link will navigate member to a slide-out</a:t>
            </a:r>
            <a:r>
              <a:rPr lang="en-US" sz="1200" dirty="0">
                <a:solidFill>
                  <a:srgbClr val="1A3673"/>
                </a:solidFill>
                <a:latin typeface="Elevance Sans"/>
              </a:rPr>
              <a:t> with the details of the medical code cost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A3673"/>
              </a:solidFill>
              <a:effectLst/>
              <a:uLnTx/>
              <a:uFillTx/>
              <a:latin typeface="Elevance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Elevance Sans" pitchFamily="2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A3673"/>
              </a:solidFill>
              <a:effectLst/>
              <a:uLnTx/>
              <a:uFillTx/>
              <a:latin typeface="Elevance Sans"/>
              <a:ea typeface="+mn-ea"/>
              <a:cs typeface="+mn-cs"/>
            </a:endParaRPr>
          </a:p>
        </p:txBody>
      </p:sp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B4F201C8-19BE-7BCC-5FBA-A88338069A8D}"/>
              </a:ext>
            </a:extLst>
          </p:cNvPr>
          <p:cNvSpPr txBox="1">
            <a:spLocks/>
          </p:cNvSpPr>
          <p:nvPr/>
        </p:nvSpPr>
        <p:spPr>
          <a:xfrm>
            <a:off x="909082" y="4161596"/>
            <a:ext cx="1916311" cy="10451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600"/>
              </a:spcBef>
              <a:buFont typeface="Elevance Sans" pitchFamily="2" charset="0"/>
              <a:buNone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3" indent="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None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71450" indent="-161925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Char char="•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06400" indent="-23495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Char char="–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7850" indent="-17145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Elevance Sans" pitchFamily="2" charset="0"/>
              <a:buChar char="•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Elevance Sans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Elevance Sans" pitchFamily="2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Estimated Cost Shares slide-out displays breakdown of estimated costs based on member benefits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DE8D05-135F-9AC6-B1FC-A5E9F7FE509B}"/>
              </a:ext>
            </a:extLst>
          </p:cNvPr>
          <p:cNvSpPr/>
          <p:nvPr/>
        </p:nvSpPr>
        <p:spPr>
          <a:xfrm>
            <a:off x="3822120" y="3148680"/>
            <a:ext cx="590082" cy="235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40B7DF0-6374-9681-7909-EB08FC3EB080}"/>
              </a:ext>
            </a:extLst>
          </p:cNvPr>
          <p:cNvSpPr>
            <a:spLocks noChangeAspect="1"/>
          </p:cNvSpPr>
          <p:nvPr/>
        </p:nvSpPr>
        <p:spPr>
          <a:xfrm>
            <a:off x="367201" y="4193465"/>
            <a:ext cx="301752" cy="30175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4CD8297-F410-BC80-E134-4AC2ACF4453E}"/>
              </a:ext>
            </a:extLst>
          </p:cNvPr>
          <p:cNvSpPr>
            <a:spLocks noChangeAspect="1"/>
          </p:cNvSpPr>
          <p:nvPr/>
        </p:nvSpPr>
        <p:spPr>
          <a:xfrm>
            <a:off x="389355" y="2963439"/>
            <a:ext cx="301752" cy="29981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FF"/>
                </a:solidFill>
                <a:latin typeface="Elevance Sans"/>
              </a:rPr>
              <a:t>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16D6745-A966-968E-F052-890C6FBB8E3C}"/>
              </a:ext>
            </a:extLst>
          </p:cNvPr>
          <p:cNvSpPr>
            <a:spLocks noChangeAspect="1"/>
          </p:cNvSpPr>
          <p:nvPr/>
        </p:nvSpPr>
        <p:spPr>
          <a:xfrm>
            <a:off x="6338333" y="4763210"/>
            <a:ext cx="301752" cy="29981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FF"/>
                </a:solidFill>
                <a:latin typeface="Elevance Sans"/>
              </a:rPr>
              <a:t>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257EDA-62FF-A9E7-AB36-7454F4DE8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045" y="1115635"/>
            <a:ext cx="5337048" cy="38822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2E4DF5B0-44DF-AF2A-B22F-041EB91A9D5C}"/>
              </a:ext>
            </a:extLst>
          </p:cNvPr>
          <p:cNvSpPr>
            <a:spLocks noChangeAspect="1"/>
          </p:cNvSpPr>
          <p:nvPr/>
        </p:nvSpPr>
        <p:spPr>
          <a:xfrm>
            <a:off x="10209197" y="1467024"/>
            <a:ext cx="301752" cy="30175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37728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7">
            <a:extLst>
              <a:ext uri="{FF2B5EF4-FFF2-40B4-BE49-F238E27FC236}">
                <a16:creationId xmlns:a16="http://schemas.microsoft.com/office/drawing/2014/main" id="{9D31D4EB-A751-A04B-7B9F-231F4E533AAD}"/>
              </a:ext>
            </a:extLst>
          </p:cNvPr>
          <p:cNvSpPr/>
          <p:nvPr/>
        </p:nvSpPr>
        <p:spPr>
          <a:xfrm>
            <a:off x="695024" y="1286383"/>
            <a:ext cx="2636668" cy="5469524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D7DC89A-8BA7-696F-035F-BB3F5E0CC559}"/>
              </a:ext>
            </a:extLst>
          </p:cNvPr>
          <p:cNvSpPr/>
          <p:nvPr/>
        </p:nvSpPr>
        <p:spPr>
          <a:xfrm>
            <a:off x="0" y="0"/>
            <a:ext cx="12192000" cy="999460"/>
          </a:xfrm>
          <a:prstGeom prst="rect">
            <a:avLst/>
          </a:prstGeom>
          <a:solidFill>
            <a:srgbClr val="E1E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levance Sans"/>
              <a:ea typeface="+mn-ea"/>
              <a:cs typeface="+mn-cs"/>
            </a:endParaRPr>
          </a:p>
        </p:txBody>
      </p:sp>
      <p:sp>
        <p:nvSpPr>
          <p:cNvPr id="31" name="Title 2">
            <a:extLst>
              <a:ext uri="{FF2B5EF4-FFF2-40B4-BE49-F238E27FC236}">
                <a16:creationId xmlns:a16="http://schemas.microsoft.com/office/drawing/2014/main" id="{BAB82019-D114-DEAF-6134-CA97AACB2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4175"/>
            <a:ext cx="11274425" cy="518033"/>
          </a:xfrm>
        </p:spPr>
        <p:txBody>
          <a:bodyPr/>
          <a:lstStyle/>
          <a:p>
            <a:r>
              <a:rPr lang="en-US"/>
              <a:t>Timelines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10F86B-B7CE-8011-BA5E-3F0574598025}"/>
              </a:ext>
            </a:extLst>
          </p:cNvPr>
          <p:cNvSpPr/>
          <p:nvPr/>
        </p:nvSpPr>
        <p:spPr>
          <a:xfrm>
            <a:off x="1040235" y="1510018"/>
            <a:ext cx="1946246" cy="12583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Jan 1, 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6D9DE0-3689-8E92-2421-8267C21D8819}"/>
              </a:ext>
            </a:extLst>
          </p:cNvPr>
          <p:cNvSpPr txBox="1"/>
          <p:nvPr/>
        </p:nvSpPr>
        <p:spPr>
          <a:xfrm>
            <a:off x="3120706" y="1585194"/>
            <a:ext cx="877488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Find Care searchable by ~500 CMS-defined medical codes on anthem.com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Sorting and filtering available by cost and distance, as well as Distance and Medical Code Filters (to include selection of Place of Service and modifiers</a:t>
            </a:r>
            <a:r>
              <a:rPr lang="en-US" baseline="30000" dirty="0">
                <a:solidFill>
                  <a:schemeClr val="tx2"/>
                </a:solidFill>
              </a:rPr>
              <a:t>1</a:t>
            </a:r>
            <a:r>
              <a:rPr lang="en-US" dirty="0">
                <a:solidFill>
                  <a:schemeClr val="tx2"/>
                </a:solidFill>
              </a:rPr>
              <a:t>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Spanish translation available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0529E-EEC9-8655-46BB-47FD185E852A}"/>
              </a:ext>
            </a:extLst>
          </p:cNvPr>
          <p:cNvSpPr/>
          <p:nvPr/>
        </p:nvSpPr>
        <p:spPr>
          <a:xfrm>
            <a:off x="1040235" y="3215324"/>
            <a:ext cx="1946246" cy="12583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Early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2C76F-E6E8-551E-4D28-008F6CF695E6}"/>
              </a:ext>
            </a:extLst>
          </p:cNvPr>
          <p:cNvSpPr txBox="1"/>
          <p:nvPr/>
        </p:nvSpPr>
        <p:spPr>
          <a:xfrm>
            <a:off x="3120706" y="3296873"/>
            <a:ext cx="877488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Expanding filters to include things like Provider Type, Tier 1, Medical Group, PCP, Blue Distinctions, etc. will be included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Sorting (ascending/descending) by provider will be offered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Add CMS-defined medical code search to Sydney mobile app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00A091-E085-2949-E154-CCBBBA2C9C15}"/>
              </a:ext>
            </a:extLst>
          </p:cNvPr>
          <p:cNvSpPr/>
          <p:nvPr/>
        </p:nvSpPr>
        <p:spPr>
          <a:xfrm>
            <a:off x="1040235" y="4920630"/>
            <a:ext cx="1946246" cy="12583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By end of 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22BCB8-4589-8591-861C-D74CA86136D5}"/>
              </a:ext>
            </a:extLst>
          </p:cNvPr>
          <p:cNvSpPr txBox="1"/>
          <p:nvPr/>
        </p:nvSpPr>
        <p:spPr>
          <a:xfrm>
            <a:off x="3120706" y="4986399"/>
            <a:ext cx="877488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2"/>
                </a:solidFill>
              </a:rPr>
              <a:t>Expansion of searchable procedure codes, per regulations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F6E4F1-E2A4-E2B7-E1EA-166F298D7DA4}"/>
              </a:ext>
            </a:extLst>
          </p:cNvPr>
          <p:cNvSpPr txBox="1"/>
          <p:nvPr/>
        </p:nvSpPr>
        <p:spPr>
          <a:xfrm>
            <a:off x="2239392" y="6583551"/>
            <a:ext cx="609452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800" b="0" i="0" u="none" strike="noStrike" kern="1200" cap="none" spc="0" normalizeH="0" baseline="30000" noProof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1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1A3673"/>
                </a:solidFill>
                <a:effectLst/>
                <a:uLnTx/>
                <a:uFillTx/>
                <a:latin typeface="Elevance Sans"/>
                <a:ea typeface="+mn-ea"/>
                <a:cs typeface="+mn-cs"/>
              </a:rPr>
              <a:t>Technical Component vs Professional Component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6026966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OD" val="main"/>
  <p:tag name="&#10;DATA" val="API"/>
  <p:tag name="&#10;V" val="1.0 – 1001/12/22"/>
</p:tagLst>
</file>

<file path=ppt/theme/theme1.xml><?xml version="1.0" encoding="utf-8"?>
<a:theme xmlns:a="http://schemas.openxmlformats.org/drawingml/2006/main" name="Elevance Health">
  <a:themeElements>
    <a:clrScheme name="Elevance">
      <a:dk1>
        <a:srgbClr val="1A3673"/>
      </a:dk1>
      <a:lt1>
        <a:srgbClr val="FFFFFF"/>
      </a:lt1>
      <a:dk2>
        <a:srgbClr val="202020"/>
      </a:dk2>
      <a:lt2>
        <a:srgbClr val="E1EDFF"/>
      </a:lt2>
      <a:accent1>
        <a:srgbClr val="1A3673"/>
      </a:accent1>
      <a:accent2>
        <a:srgbClr val="2861BB"/>
      </a:accent2>
      <a:accent3>
        <a:srgbClr val="E1EDFF"/>
      </a:accent3>
      <a:accent4>
        <a:srgbClr val="44B8F3"/>
      </a:accent4>
      <a:accent5>
        <a:srgbClr val="E3715F"/>
      </a:accent5>
      <a:accent6>
        <a:srgbClr val="00BBBA"/>
      </a:accent6>
      <a:hlink>
        <a:srgbClr val="0F61FE"/>
      </a:hlink>
      <a:folHlink>
        <a:srgbClr val="7030A0"/>
      </a:folHlink>
    </a:clrScheme>
    <a:fontScheme name="Elevance">
      <a:majorFont>
        <a:latin typeface="Elevance Sans Medium"/>
        <a:ea typeface=""/>
        <a:cs typeface=""/>
      </a:majorFont>
      <a:minorFont>
        <a:latin typeface="Elevanc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dirty="0" smtClean="0">
            <a:solidFill>
              <a:schemeClr val="tx2"/>
            </a:solidFill>
          </a:defRPr>
        </a:defPPr>
      </a:lstStyle>
    </a:txDef>
  </a:objectDefaults>
  <a:extraClrSchemeLst/>
  <a:custClrLst>
    <a:custClr name="Navy">
      <a:srgbClr val="1A3673"/>
    </a:custClr>
    <a:custClr name="Medium Navy">
      <a:srgbClr val="2861BB"/>
    </a:custClr>
    <a:custClr name="Light Navy">
      <a:srgbClr val="6A97DF"/>
    </a:custClr>
    <a:custClr name="Pale Navy">
      <a:srgbClr val="E1EDFF"/>
    </a:custClr>
    <a:custClr name="White">
      <a:srgbClr val="FFFFFF"/>
    </a:custClr>
    <a:custClr name="Cyan">
      <a:srgbClr val="44B8F3"/>
    </a:custClr>
    <a:custClr name="Medium Cyan">
      <a:srgbClr val="8FD4F8"/>
    </a:custClr>
    <a:custClr name="Light Cyan">
      <a:srgbClr val="C7EAFB"/>
    </a:custClr>
    <a:custClr name="Pale Cyan">
      <a:srgbClr val="E3F4FD"/>
    </a:custClr>
    <a:custClr name="White">
      <a:srgbClr val="FFFFFF"/>
    </a:custClr>
    <a:custClr name="Turquoise">
      <a:srgbClr val="00BBBA"/>
    </a:custClr>
    <a:custClr name="Medium Turquoise">
      <a:srgbClr val="66D6D6"/>
    </a:custClr>
    <a:custClr name="Light Turquoise">
      <a:srgbClr val="B2EBEA"/>
    </a:custClr>
    <a:custClr name="Pale Turquoise">
      <a:srgbClr val="D9F5F5"/>
    </a:custClr>
    <a:custClr name="White">
      <a:srgbClr val="FFFFFF"/>
    </a:custClr>
    <a:custClr name="Terra Cotta">
      <a:srgbClr val="E3725F"/>
    </a:custClr>
    <a:custClr name="Medium Terra Cotta">
      <a:srgbClr val="EEAA9F"/>
    </a:custClr>
    <a:custClr name="Light Terra Cotta">
      <a:srgbClr val="F7D5CF"/>
    </a:custClr>
    <a:custClr name="Pale Terra Cotta">
      <a:srgbClr val="FBEAE7"/>
    </a:custClr>
    <a:custClr name="White">
      <a:srgbClr val="FFFFFF"/>
    </a:custClr>
  </a:custClrLst>
  <a:extLst>
    <a:ext uri="{05A4C25C-085E-4340-85A3-A5531E510DB2}">
      <thm15:themeFamily xmlns:thm15="http://schemas.microsoft.com/office/thememl/2012/main" name="Elevance_Template_051222_ESans-v02.pptx" id="{4877489E-214E-4906-9BAC-66D2DCC38399}" vid="{06EB562B-6A89-49A4-95AE-D0D94BDA50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Elevance Sans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Elevance Sans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elv_powerpoint_elevance_sans</Template>
  <TotalTime>319</TotalTime>
  <Words>666</Words>
  <Application>Microsoft Office PowerPoint</Application>
  <PresentationFormat>Widescreen</PresentationFormat>
  <Paragraphs>62</Paragraphs>
  <Slides>12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Futura PT Bold</vt:lpstr>
      <vt:lpstr>Elevance Sans Medium</vt:lpstr>
      <vt:lpstr>Calibri</vt:lpstr>
      <vt:lpstr>Elevance Sans</vt:lpstr>
      <vt:lpstr>Elevance Health</vt:lpstr>
      <vt:lpstr>think-cell Slide</vt:lpstr>
      <vt:lpstr>PowerPoint Presentation</vt:lpstr>
      <vt:lpstr>Context</vt:lpstr>
      <vt:lpstr>Procedure Based Cost Experience</vt:lpstr>
      <vt:lpstr>PowerPoint Presentation</vt:lpstr>
      <vt:lpstr>PowerPoint Presentation</vt:lpstr>
      <vt:lpstr>PowerPoint Presentation</vt:lpstr>
      <vt:lpstr>New Medical Code Search</vt:lpstr>
      <vt:lpstr>Added Experience for 2023 – Use Existing Find Care &amp; Cost Tool</vt:lpstr>
      <vt:lpstr>Added Experience for 2023 – Medical Code Search</vt:lpstr>
      <vt:lpstr>Added Experience for 2023 – Medical Code Search Results</vt:lpstr>
      <vt:lpstr>Added Experience for 2023 – Estimated Cost Shares</vt:lpstr>
      <vt:lpstr>Timelines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Transparency in Coverage &amp; Price Transparency Tool</dc:title>
  <dc:creator>Chaney, Heidi</dc:creator>
  <cp:lastModifiedBy>Anderson, Bryan</cp:lastModifiedBy>
  <cp:revision>10</cp:revision>
  <dcterms:created xsi:type="dcterms:W3CDTF">2022-07-11T19:57:11Z</dcterms:created>
  <dcterms:modified xsi:type="dcterms:W3CDTF">2023-03-06T15:43:09Z</dcterms:modified>
</cp:coreProperties>
</file>